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jpg" ContentType="image/jpg"/>
  <Default Extension="png" ContentType="image/png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</p:sldIdLst>
  <p:sldSz cx="17348200" cy="9753600"/>
  <p:notesSz cx="17348200" cy="97536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301115" y="3023616"/>
            <a:ext cx="14745970" cy="204825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2602230" y="5462016"/>
            <a:ext cx="12143740" cy="24384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867410" y="2243328"/>
            <a:ext cx="7546467" cy="643737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8934323" y="2243328"/>
            <a:ext cx="7546467" cy="643737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867410" y="390144"/>
            <a:ext cx="15613380" cy="156057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867410" y="2243328"/>
            <a:ext cx="15613380" cy="643737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5898388" y="9070848"/>
            <a:ext cx="5551424" cy="487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867410" y="9070848"/>
            <a:ext cx="3990086" cy="487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12490704" y="9070848"/>
            <a:ext cx="3990086" cy="487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jpg"/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png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5.jpg"/></Relationships>
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6.jpg"/></Relationships>

</file>

<file path=ppt/slides/_rels/slide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7.jpg"/><Relationship Id="rId3" Type="http://schemas.openxmlformats.org/officeDocument/2006/relationships/image" Target="../media/image8.jpg"/></Relationships>

</file>

<file path=ppt/slides/_rels/slide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9.jp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0" y="0"/>
            <a:ext cx="17348200" cy="9753600"/>
            <a:chOff x="0" y="0"/>
            <a:chExt cx="17348200" cy="975360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0"/>
              <a:ext cx="17348200" cy="9753600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0"/>
              <a:ext cx="5096493" cy="3914095"/>
            </a:xfrm>
            <a:prstGeom prst="rect">
              <a:avLst/>
            </a:prstGeom>
          </p:spPr>
        </p:pic>
        <p:pic>
          <p:nvPicPr>
            <p:cNvPr id="5" name="object 5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0" y="0"/>
              <a:ext cx="608868" cy="218395"/>
            </a:xfrm>
            <a:prstGeom prst="rect">
              <a:avLst/>
            </a:prstGeom>
          </p:spPr>
        </p:pic>
        <p:pic>
          <p:nvPicPr>
            <p:cNvPr id="6" name="object 6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1103341" y="7533602"/>
              <a:ext cx="6244857" cy="2219996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206500" y="0"/>
            <a:ext cx="16141700" cy="975360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7348200" cy="975360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0" y="0"/>
            <a:ext cx="17348200" cy="9156700"/>
            <a:chOff x="0" y="0"/>
            <a:chExt cx="17348200" cy="915670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0"/>
              <a:ext cx="17348200" cy="9156700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3" y="0"/>
              <a:ext cx="17348193" cy="5283214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534400" y="0"/>
            <a:ext cx="8813800" cy="97536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2026-04-15T14:48:14Z</dcterms:created>
  <dcterms:modified xsi:type="dcterms:W3CDTF">2026-04-15T14:48:14Z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verter">
    <vt:lpwstr>SolidFramework v10.0.19910.1</vt:lpwstr>
  </property>
  <property fmtid="{D5CDD505-2E9C-101B-9397-08002B2CF9AE}" pid="3" name="Created">
    <vt:filetime>2026-04-15T00:00:00Z</vt:filetime>
  </property>
  <property fmtid="{D5CDD505-2E9C-101B-9397-08002B2CF9AE}" pid="4" name="Creator">
    <vt:lpwstr>PDF Presentation Adobe Photoshop </vt:lpwstr>
  </property>
  <property fmtid="{D5CDD505-2E9C-101B-9397-08002B2CF9AE}" pid="5" name="LastSaved">
    <vt:filetime>2026-04-15T00:00:00Z</vt:filetime>
  </property>
  <property fmtid="{D5CDD505-2E9C-101B-9397-08002B2CF9AE}" pid="6" name="Producer">
    <vt:lpwstr>Adobe Photoshop for Windows -- Image Conversion Plug-in</vt:lpwstr>
  </property>
</Properties>
</file>