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2429" y="0"/>
            <a:ext cx="5661660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26911" y="9268001"/>
            <a:ext cx="1255323" cy="153117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2307008" y="1604513"/>
            <a:ext cx="4213225" cy="4213225"/>
          </a:xfrm>
          <a:custGeom>
            <a:avLst/>
            <a:gdLst/>
            <a:ahLst/>
            <a:cxnLst/>
            <a:rect l="l" t="t" r="r" b="b"/>
            <a:pathLst>
              <a:path w="4213225" h="4213225">
                <a:moveTo>
                  <a:pt x="2106490" y="0"/>
                </a:moveTo>
                <a:lnTo>
                  <a:pt x="2058146" y="543"/>
                </a:lnTo>
                <a:lnTo>
                  <a:pt x="2010068" y="2167"/>
                </a:lnTo>
                <a:lnTo>
                  <a:pt x="1962268" y="4859"/>
                </a:lnTo>
                <a:lnTo>
                  <a:pt x="1914757" y="8608"/>
                </a:lnTo>
                <a:lnTo>
                  <a:pt x="1867549" y="13402"/>
                </a:lnTo>
                <a:lnTo>
                  <a:pt x="1820653" y="19229"/>
                </a:lnTo>
                <a:lnTo>
                  <a:pt x="1774082" y="26078"/>
                </a:lnTo>
                <a:lnTo>
                  <a:pt x="1727847" y="33938"/>
                </a:lnTo>
                <a:lnTo>
                  <a:pt x="1681960" y="42796"/>
                </a:lnTo>
                <a:lnTo>
                  <a:pt x="1636433" y="52641"/>
                </a:lnTo>
                <a:lnTo>
                  <a:pt x="1591277" y="63461"/>
                </a:lnTo>
                <a:lnTo>
                  <a:pt x="1546503" y="75245"/>
                </a:lnTo>
                <a:lnTo>
                  <a:pt x="1502124" y="87981"/>
                </a:lnTo>
                <a:lnTo>
                  <a:pt x="1458151" y="101658"/>
                </a:lnTo>
                <a:lnTo>
                  <a:pt x="1414596" y="116263"/>
                </a:lnTo>
                <a:lnTo>
                  <a:pt x="1371469" y="131786"/>
                </a:lnTo>
                <a:lnTo>
                  <a:pt x="1328784" y="148215"/>
                </a:lnTo>
                <a:lnTo>
                  <a:pt x="1286551" y="165537"/>
                </a:lnTo>
                <a:lnTo>
                  <a:pt x="1244782" y="183742"/>
                </a:lnTo>
                <a:lnTo>
                  <a:pt x="1203489" y="202818"/>
                </a:lnTo>
                <a:lnTo>
                  <a:pt x="1162683" y="222753"/>
                </a:lnTo>
                <a:lnTo>
                  <a:pt x="1122376" y="243535"/>
                </a:lnTo>
                <a:lnTo>
                  <a:pt x="1082580" y="265153"/>
                </a:lnTo>
                <a:lnTo>
                  <a:pt x="1043306" y="287596"/>
                </a:lnTo>
                <a:lnTo>
                  <a:pt x="1004566" y="310851"/>
                </a:lnTo>
                <a:lnTo>
                  <a:pt x="966371" y="334908"/>
                </a:lnTo>
                <a:lnTo>
                  <a:pt x="928733" y="359753"/>
                </a:lnTo>
                <a:lnTo>
                  <a:pt x="891664" y="385377"/>
                </a:lnTo>
                <a:lnTo>
                  <a:pt x="855175" y="411767"/>
                </a:lnTo>
                <a:lnTo>
                  <a:pt x="819279" y="438912"/>
                </a:lnTo>
                <a:lnTo>
                  <a:pt x="783985" y="466799"/>
                </a:lnTo>
                <a:lnTo>
                  <a:pt x="749307" y="495418"/>
                </a:lnTo>
                <a:lnTo>
                  <a:pt x="715256" y="524756"/>
                </a:lnTo>
                <a:lnTo>
                  <a:pt x="681843" y="554803"/>
                </a:lnTo>
                <a:lnTo>
                  <a:pt x="649079" y="585546"/>
                </a:lnTo>
                <a:lnTo>
                  <a:pt x="616978" y="616974"/>
                </a:lnTo>
                <a:lnTo>
                  <a:pt x="585550" y="649075"/>
                </a:lnTo>
                <a:lnTo>
                  <a:pt x="554807" y="681838"/>
                </a:lnTo>
                <a:lnTo>
                  <a:pt x="524760" y="715251"/>
                </a:lnTo>
                <a:lnTo>
                  <a:pt x="495421" y="749303"/>
                </a:lnTo>
                <a:lnTo>
                  <a:pt x="466802" y="783981"/>
                </a:lnTo>
                <a:lnTo>
                  <a:pt x="438915" y="819274"/>
                </a:lnTo>
                <a:lnTo>
                  <a:pt x="411770" y="855171"/>
                </a:lnTo>
                <a:lnTo>
                  <a:pt x="385380" y="891660"/>
                </a:lnTo>
                <a:lnTo>
                  <a:pt x="359756" y="928729"/>
                </a:lnTo>
                <a:lnTo>
                  <a:pt x="334910" y="966366"/>
                </a:lnTo>
                <a:lnTo>
                  <a:pt x="310854" y="1004561"/>
                </a:lnTo>
                <a:lnTo>
                  <a:pt x="287598" y="1043301"/>
                </a:lnTo>
                <a:lnTo>
                  <a:pt x="265155" y="1082576"/>
                </a:lnTo>
                <a:lnTo>
                  <a:pt x="243537" y="1122372"/>
                </a:lnTo>
                <a:lnTo>
                  <a:pt x="222754" y="1162679"/>
                </a:lnTo>
                <a:lnTo>
                  <a:pt x="202819" y="1203484"/>
                </a:lnTo>
                <a:lnTo>
                  <a:pt x="183744" y="1244778"/>
                </a:lnTo>
                <a:lnTo>
                  <a:pt x="165539" y="1286547"/>
                </a:lnTo>
                <a:lnTo>
                  <a:pt x="148216" y="1328780"/>
                </a:lnTo>
                <a:lnTo>
                  <a:pt x="131787" y="1371465"/>
                </a:lnTo>
                <a:lnTo>
                  <a:pt x="116264" y="1414591"/>
                </a:lnTo>
                <a:lnTo>
                  <a:pt x="101659" y="1458147"/>
                </a:lnTo>
                <a:lnTo>
                  <a:pt x="87982" y="1502120"/>
                </a:lnTo>
                <a:lnTo>
                  <a:pt x="75246" y="1546500"/>
                </a:lnTo>
                <a:lnTo>
                  <a:pt x="63462" y="1591273"/>
                </a:lnTo>
                <a:lnTo>
                  <a:pt x="52641" y="1636430"/>
                </a:lnTo>
                <a:lnTo>
                  <a:pt x="42796" y="1681957"/>
                </a:lnTo>
                <a:lnTo>
                  <a:pt x="33938" y="1727844"/>
                </a:lnTo>
                <a:lnTo>
                  <a:pt x="26079" y="1774079"/>
                </a:lnTo>
                <a:lnTo>
                  <a:pt x="19229" y="1820651"/>
                </a:lnTo>
                <a:lnTo>
                  <a:pt x="13402" y="1867547"/>
                </a:lnTo>
                <a:lnTo>
                  <a:pt x="8608" y="1914756"/>
                </a:lnTo>
                <a:lnTo>
                  <a:pt x="4859" y="1962266"/>
                </a:lnTo>
                <a:lnTo>
                  <a:pt x="2167" y="2010067"/>
                </a:lnTo>
                <a:lnTo>
                  <a:pt x="543" y="2058145"/>
                </a:lnTo>
                <a:lnTo>
                  <a:pt x="0" y="2106490"/>
                </a:lnTo>
                <a:lnTo>
                  <a:pt x="543" y="2154835"/>
                </a:lnTo>
                <a:lnTo>
                  <a:pt x="2167" y="2202914"/>
                </a:lnTo>
                <a:lnTo>
                  <a:pt x="4859" y="2250714"/>
                </a:lnTo>
                <a:lnTo>
                  <a:pt x="8608" y="2298225"/>
                </a:lnTo>
                <a:lnTo>
                  <a:pt x="13402" y="2345434"/>
                </a:lnTo>
                <a:lnTo>
                  <a:pt x="19229" y="2392330"/>
                </a:lnTo>
                <a:lnTo>
                  <a:pt x="26079" y="2438902"/>
                </a:lnTo>
                <a:lnTo>
                  <a:pt x="33938" y="2485137"/>
                </a:lnTo>
                <a:lnTo>
                  <a:pt x="42796" y="2531024"/>
                </a:lnTo>
                <a:lnTo>
                  <a:pt x="52641" y="2576552"/>
                </a:lnTo>
                <a:lnTo>
                  <a:pt x="63462" y="2621708"/>
                </a:lnTo>
                <a:lnTo>
                  <a:pt x="75246" y="2666482"/>
                </a:lnTo>
                <a:lnTo>
                  <a:pt x="87982" y="2710861"/>
                </a:lnTo>
                <a:lnTo>
                  <a:pt x="101659" y="2754835"/>
                </a:lnTo>
                <a:lnTo>
                  <a:pt x="116264" y="2798390"/>
                </a:lnTo>
                <a:lnTo>
                  <a:pt x="131787" y="2841517"/>
                </a:lnTo>
                <a:lnTo>
                  <a:pt x="148216" y="2884203"/>
                </a:lnTo>
                <a:lnTo>
                  <a:pt x="165539" y="2926436"/>
                </a:lnTo>
                <a:lnTo>
                  <a:pt x="183744" y="2968205"/>
                </a:lnTo>
                <a:lnTo>
                  <a:pt x="202819" y="3009498"/>
                </a:lnTo>
                <a:lnTo>
                  <a:pt x="222754" y="3050304"/>
                </a:lnTo>
                <a:lnTo>
                  <a:pt x="243537" y="3090611"/>
                </a:lnTo>
                <a:lnTo>
                  <a:pt x="265155" y="3130408"/>
                </a:lnTo>
                <a:lnTo>
                  <a:pt x="287598" y="3169682"/>
                </a:lnTo>
                <a:lnTo>
                  <a:pt x="310854" y="3208422"/>
                </a:lnTo>
                <a:lnTo>
                  <a:pt x="334910" y="3246617"/>
                </a:lnTo>
                <a:lnTo>
                  <a:pt x="359756" y="3284255"/>
                </a:lnTo>
                <a:lnTo>
                  <a:pt x="385380" y="3321325"/>
                </a:lnTo>
                <a:lnTo>
                  <a:pt x="411770" y="3357814"/>
                </a:lnTo>
                <a:lnTo>
                  <a:pt x="438915" y="3393711"/>
                </a:lnTo>
                <a:lnTo>
                  <a:pt x="466802" y="3429004"/>
                </a:lnTo>
                <a:lnTo>
                  <a:pt x="495421" y="3463682"/>
                </a:lnTo>
                <a:lnTo>
                  <a:pt x="524760" y="3497734"/>
                </a:lnTo>
                <a:lnTo>
                  <a:pt x="554807" y="3531147"/>
                </a:lnTo>
                <a:lnTo>
                  <a:pt x="585550" y="3563910"/>
                </a:lnTo>
                <a:lnTo>
                  <a:pt x="616978" y="3596012"/>
                </a:lnTo>
                <a:lnTo>
                  <a:pt x="649079" y="3627440"/>
                </a:lnTo>
                <a:lnTo>
                  <a:pt x="681843" y="3658183"/>
                </a:lnTo>
                <a:lnTo>
                  <a:pt x="715256" y="3688230"/>
                </a:lnTo>
                <a:lnTo>
                  <a:pt x="749307" y="3717569"/>
                </a:lnTo>
                <a:lnTo>
                  <a:pt x="783985" y="3746188"/>
                </a:lnTo>
                <a:lnTo>
                  <a:pt x="819279" y="3774076"/>
                </a:lnTo>
                <a:lnTo>
                  <a:pt x="855175" y="3801220"/>
                </a:lnTo>
                <a:lnTo>
                  <a:pt x="891664" y="3827610"/>
                </a:lnTo>
                <a:lnTo>
                  <a:pt x="928733" y="3853234"/>
                </a:lnTo>
                <a:lnTo>
                  <a:pt x="966371" y="3878080"/>
                </a:lnTo>
                <a:lnTo>
                  <a:pt x="1004566" y="3902137"/>
                </a:lnTo>
                <a:lnTo>
                  <a:pt x="1043306" y="3925392"/>
                </a:lnTo>
                <a:lnTo>
                  <a:pt x="1082580" y="3947835"/>
                </a:lnTo>
                <a:lnTo>
                  <a:pt x="1122376" y="3969454"/>
                </a:lnTo>
                <a:lnTo>
                  <a:pt x="1162683" y="3990236"/>
                </a:lnTo>
                <a:lnTo>
                  <a:pt x="1203489" y="4010171"/>
                </a:lnTo>
                <a:lnTo>
                  <a:pt x="1244782" y="4029247"/>
                </a:lnTo>
                <a:lnTo>
                  <a:pt x="1286551" y="4047452"/>
                </a:lnTo>
                <a:lnTo>
                  <a:pt x="1328784" y="4064775"/>
                </a:lnTo>
                <a:lnTo>
                  <a:pt x="1371469" y="4081204"/>
                </a:lnTo>
                <a:lnTo>
                  <a:pt x="1414596" y="4096727"/>
                </a:lnTo>
                <a:lnTo>
                  <a:pt x="1458151" y="4111332"/>
                </a:lnTo>
                <a:lnTo>
                  <a:pt x="1502124" y="4125009"/>
                </a:lnTo>
                <a:lnTo>
                  <a:pt x="1546503" y="4137745"/>
                </a:lnTo>
                <a:lnTo>
                  <a:pt x="1591277" y="4149530"/>
                </a:lnTo>
                <a:lnTo>
                  <a:pt x="1636433" y="4160350"/>
                </a:lnTo>
                <a:lnTo>
                  <a:pt x="1681960" y="4170195"/>
                </a:lnTo>
                <a:lnTo>
                  <a:pt x="1727847" y="4179053"/>
                </a:lnTo>
                <a:lnTo>
                  <a:pt x="1774082" y="4186913"/>
                </a:lnTo>
                <a:lnTo>
                  <a:pt x="1820653" y="4193762"/>
                </a:lnTo>
                <a:lnTo>
                  <a:pt x="1867549" y="4199589"/>
                </a:lnTo>
                <a:lnTo>
                  <a:pt x="1914757" y="4204383"/>
                </a:lnTo>
                <a:lnTo>
                  <a:pt x="1962268" y="4208132"/>
                </a:lnTo>
                <a:lnTo>
                  <a:pt x="2010068" y="4210824"/>
                </a:lnTo>
                <a:lnTo>
                  <a:pt x="2058146" y="4212448"/>
                </a:lnTo>
                <a:lnTo>
                  <a:pt x="2106490" y="4212992"/>
                </a:lnTo>
                <a:lnTo>
                  <a:pt x="2154835" y="4212448"/>
                </a:lnTo>
                <a:lnTo>
                  <a:pt x="2202914" y="4210824"/>
                </a:lnTo>
                <a:lnTo>
                  <a:pt x="2250714" y="4208132"/>
                </a:lnTo>
                <a:lnTo>
                  <a:pt x="2298225" y="4204383"/>
                </a:lnTo>
                <a:lnTo>
                  <a:pt x="2345434" y="4199589"/>
                </a:lnTo>
                <a:lnTo>
                  <a:pt x="2392330" y="4193762"/>
                </a:lnTo>
                <a:lnTo>
                  <a:pt x="2438902" y="4186913"/>
                </a:lnTo>
                <a:lnTo>
                  <a:pt x="2485137" y="4179053"/>
                </a:lnTo>
                <a:lnTo>
                  <a:pt x="2531024" y="4170195"/>
                </a:lnTo>
                <a:lnTo>
                  <a:pt x="2576552" y="4160350"/>
                </a:lnTo>
                <a:lnTo>
                  <a:pt x="2621708" y="4149530"/>
                </a:lnTo>
                <a:lnTo>
                  <a:pt x="2666482" y="4137745"/>
                </a:lnTo>
                <a:lnTo>
                  <a:pt x="2710861" y="4125009"/>
                </a:lnTo>
                <a:lnTo>
                  <a:pt x="2754835" y="4111332"/>
                </a:lnTo>
                <a:lnTo>
                  <a:pt x="2798390" y="4096727"/>
                </a:lnTo>
                <a:lnTo>
                  <a:pt x="2841517" y="4081204"/>
                </a:lnTo>
                <a:lnTo>
                  <a:pt x="2884203" y="4064775"/>
                </a:lnTo>
                <a:lnTo>
                  <a:pt x="2926436" y="4047452"/>
                </a:lnTo>
                <a:lnTo>
                  <a:pt x="2968205" y="4029247"/>
                </a:lnTo>
                <a:lnTo>
                  <a:pt x="3009498" y="4010171"/>
                </a:lnTo>
                <a:lnTo>
                  <a:pt x="3050304" y="3990236"/>
                </a:lnTo>
                <a:lnTo>
                  <a:pt x="3090611" y="3969454"/>
                </a:lnTo>
                <a:lnTo>
                  <a:pt x="3130408" y="3947835"/>
                </a:lnTo>
                <a:lnTo>
                  <a:pt x="3169682" y="3925392"/>
                </a:lnTo>
                <a:lnTo>
                  <a:pt x="3208422" y="3902137"/>
                </a:lnTo>
                <a:lnTo>
                  <a:pt x="3246617" y="3878080"/>
                </a:lnTo>
                <a:lnTo>
                  <a:pt x="3284255" y="3853234"/>
                </a:lnTo>
                <a:lnTo>
                  <a:pt x="3321325" y="3827610"/>
                </a:lnTo>
                <a:lnTo>
                  <a:pt x="3357814" y="3801220"/>
                </a:lnTo>
                <a:lnTo>
                  <a:pt x="3393711" y="3774076"/>
                </a:lnTo>
                <a:lnTo>
                  <a:pt x="3429004" y="3746188"/>
                </a:lnTo>
                <a:lnTo>
                  <a:pt x="3463682" y="3717569"/>
                </a:lnTo>
                <a:lnTo>
                  <a:pt x="3497734" y="3688230"/>
                </a:lnTo>
                <a:lnTo>
                  <a:pt x="3531147" y="3658183"/>
                </a:lnTo>
                <a:lnTo>
                  <a:pt x="3563910" y="3627440"/>
                </a:lnTo>
                <a:lnTo>
                  <a:pt x="3596012" y="3596012"/>
                </a:lnTo>
                <a:lnTo>
                  <a:pt x="3627440" y="3563910"/>
                </a:lnTo>
                <a:lnTo>
                  <a:pt x="3658183" y="3531147"/>
                </a:lnTo>
                <a:lnTo>
                  <a:pt x="3688230" y="3497734"/>
                </a:lnTo>
                <a:lnTo>
                  <a:pt x="3717569" y="3463682"/>
                </a:lnTo>
                <a:lnTo>
                  <a:pt x="3746188" y="3429004"/>
                </a:lnTo>
                <a:lnTo>
                  <a:pt x="3774076" y="3393711"/>
                </a:lnTo>
                <a:lnTo>
                  <a:pt x="3801220" y="3357814"/>
                </a:lnTo>
                <a:lnTo>
                  <a:pt x="3827610" y="3321325"/>
                </a:lnTo>
                <a:lnTo>
                  <a:pt x="3853234" y="3284255"/>
                </a:lnTo>
                <a:lnTo>
                  <a:pt x="3878080" y="3246617"/>
                </a:lnTo>
                <a:lnTo>
                  <a:pt x="3902137" y="3208422"/>
                </a:lnTo>
                <a:lnTo>
                  <a:pt x="3925392" y="3169682"/>
                </a:lnTo>
                <a:lnTo>
                  <a:pt x="3947835" y="3130408"/>
                </a:lnTo>
                <a:lnTo>
                  <a:pt x="3969454" y="3090611"/>
                </a:lnTo>
                <a:lnTo>
                  <a:pt x="3990236" y="3050304"/>
                </a:lnTo>
                <a:lnTo>
                  <a:pt x="4010171" y="3009498"/>
                </a:lnTo>
                <a:lnTo>
                  <a:pt x="4029247" y="2968205"/>
                </a:lnTo>
                <a:lnTo>
                  <a:pt x="4047452" y="2926436"/>
                </a:lnTo>
                <a:lnTo>
                  <a:pt x="4064775" y="2884203"/>
                </a:lnTo>
                <a:lnTo>
                  <a:pt x="4081204" y="2841517"/>
                </a:lnTo>
                <a:lnTo>
                  <a:pt x="4096727" y="2798390"/>
                </a:lnTo>
                <a:lnTo>
                  <a:pt x="4111332" y="2754835"/>
                </a:lnTo>
                <a:lnTo>
                  <a:pt x="4125009" y="2710861"/>
                </a:lnTo>
                <a:lnTo>
                  <a:pt x="4137745" y="2666482"/>
                </a:lnTo>
                <a:lnTo>
                  <a:pt x="4149530" y="2621708"/>
                </a:lnTo>
                <a:lnTo>
                  <a:pt x="4160350" y="2576552"/>
                </a:lnTo>
                <a:lnTo>
                  <a:pt x="4170195" y="2531024"/>
                </a:lnTo>
                <a:lnTo>
                  <a:pt x="4179053" y="2485137"/>
                </a:lnTo>
                <a:lnTo>
                  <a:pt x="4186913" y="2438902"/>
                </a:lnTo>
                <a:lnTo>
                  <a:pt x="4193762" y="2392330"/>
                </a:lnTo>
                <a:lnTo>
                  <a:pt x="4199589" y="2345434"/>
                </a:lnTo>
                <a:lnTo>
                  <a:pt x="4204383" y="2298225"/>
                </a:lnTo>
                <a:lnTo>
                  <a:pt x="4208132" y="2250714"/>
                </a:lnTo>
                <a:lnTo>
                  <a:pt x="4210824" y="2202914"/>
                </a:lnTo>
                <a:lnTo>
                  <a:pt x="4212448" y="2154835"/>
                </a:lnTo>
                <a:lnTo>
                  <a:pt x="4212992" y="2106490"/>
                </a:lnTo>
                <a:lnTo>
                  <a:pt x="4212448" y="2058145"/>
                </a:lnTo>
                <a:lnTo>
                  <a:pt x="4210824" y="2010067"/>
                </a:lnTo>
                <a:lnTo>
                  <a:pt x="4208132" y="1962266"/>
                </a:lnTo>
                <a:lnTo>
                  <a:pt x="4204383" y="1914756"/>
                </a:lnTo>
                <a:lnTo>
                  <a:pt x="4199589" y="1867547"/>
                </a:lnTo>
                <a:lnTo>
                  <a:pt x="4193762" y="1820651"/>
                </a:lnTo>
                <a:lnTo>
                  <a:pt x="4186913" y="1774079"/>
                </a:lnTo>
                <a:lnTo>
                  <a:pt x="4179053" y="1727844"/>
                </a:lnTo>
                <a:lnTo>
                  <a:pt x="4170195" y="1681957"/>
                </a:lnTo>
                <a:lnTo>
                  <a:pt x="4160350" y="1636430"/>
                </a:lnTo>
                <a:lnTo>
                  <a:pt x="4149530" y="1591273"/>
                </a:lnTo>
                <a:lnTo>
                  <a:pt x="4137745" y="1546500"/>
                </a:lnTo>
                <a:lnTo>
                  <a:pt x="4125009" y="1502120"/>
                </a:lnTo>
                <a:lnTo>
                  <a:pt x="4111332" y="1458147"/>
                </a:lnTo>
                <a:lnTo>
                  <a:pt x="4096727" y="1414591"/>
                </a:lnTo>
                <a:lnTo>
                  <a:pt x="4081204" y="1371465"/>
                </a:lnTo>
                <a:lnTo>
                  <a:pt x="4064775" y="1328780"/>
                </a:lnTo>
                <a:lnTo>
                  <a:pt x="4047452" y="1286547"/>
                </a:lnTo>
                <a:lnTo>
                  <a:pt x="4029247" y="1244778"/>
                </a:lnTo>
                <a:lnTo>
                  <a:pt x="4010171" y="1203484"/>
                </a:lnTo>
                <a:lnTo>
                  <a:pt x="3990236" y="1162679"/>
                </a:lnTo>
                <a:lnTo>
                  <a:pt x="3969454" y="1122372"/>
                </a:lnTo>
                <a:lnTo>
                  <a:pt x="3947835" y="1082576"/>
                </a:lnTo>
                <a:lnTo>
                  <a:pt x="3925392" y="1043301"/>
                </a:lnTo>
                <a:lnTo>
                  <a:pt x="3902137" y="1004561"/>
                </a:lnTo>
                <a:lnTo>
                  <a:pt x="3878080" y="966366"/>
                </a:lnTo>
                <a:lnTo>
                  <a:pt x="3853234" y="928729"/>
                </a:lnTo>
                <a:lnTo>
                  <a:pt x="3827610" y="891660"/>
                </a:lnTo>
                <a:lnTo>
                  <a:pt x="3801220" y="855171"/>
                </a:lnTo>
                <a:lnTo>
                  <a:pt x="3774076" y="819274"/>
                </a:lnTo>
                <a:lnTo>
                  <a:pt x="3746188" y="783981"/>
                </a:lnTo>
                <a:lnTo>
                  <a:pt x="3717569" y="749303"/>
                </a:lnTo>
                <a:lnTo>
                  <a:pt x="3688230" y="715251"/>
                </a:lnTo>
                <a:lnTo>
                  <a:pt x="3658183" y="681838"/>
                </a:lnTo>
                <a:lnTo>
                  <a:pt x="3627440" y="649075"/>
                </a:lnTo>
                <a:lnTo>
                  <a:pt x="3596012" y="616974"/>
                </a:lnTo>
                <a:lnTo>
                  <a:pt x="3563910" y="585546"/>
                </a:lnTo>
                <a:lnTo>
                  <a:pt x="3531147" y="554803"/>
                </a:lnTo>
                <a:lnTo>
                  <a:pt x="3497734" y="524756"/>
                </a:lnTo>
                <a:lnTo>
                  <a:pt x="3463682" y="495418"/>
                </a:lnTo>
                <a:lnTo>
                  <a:pt x="3429004" y="466799"/>
                </a:lnTo>
                <a:lnTo>
                  <a:pt x="3393711" y="438912"/>
                </a:lnTo>
                <a:lnTo>
                  <a:pt x="3357814" y="411767"/>
                </a:lnTo>
                <a:lnTo>
                  <a:pt x="3321325" y="385377"/>
                </a:lnTo>
                <a:lnTo>
                  <a:pt x="3284255" y="359753"/>
                </a:lnTo>
                <a:lnTo>
                  <a:pt x="3246617" y="334908"/>
                </a:lnTo>
                <a:lnTo>
                  <a:pt x="3208422" y="310851"/>
                </a:lnTo>
                <a:lnTo>
                  <a:pt x="3169682" y="287596"/>
                </a:lnTo>
                <a:lnTo>
                  <a:pt x="3130408" y="265153"/>
                </a:lnTo>
                <a:lnTo>
                  <a:pt x="3090611" y="243535"/>
                </a:lnTo>
                <a:lnTo>
                  <a:pt x="3050304" y="222753"/>
                </a:lnTo>
                <a:lnTo>
                  <a:pt x="3009498" y="202818"/>
                </a:lnTo>
                <a:lnTo>
                  <a:pt x="2968205" y="183742"/>
                </a:lnTo>
                <a:lnTo>
                  <a:pt x="2926436" y="165537"/>
                </a:lnTo>
                <a:lnTo>
                  <a:pt x="2884203" y="148215"/>
                </a:lnTo>
                <a:lnTo>
                  <a:pt x="2841517" y="131786"/>
                </a:lnTo>
                <a:lnTo>
                  <a:pt x="2798390" y="116263"/>
                </a:lnTo>
                <a:lnTo>
                  <a:pt x="2754835" y="101658"/>
                </a:lnTo>
                <a:lnTo>
                  <a:pt x="2710861" y="87981"/>
                </a:lnTo>
                <a:lnTo>
                  <a:pt x="2666482" y="75245"/>
                </a:lnTo>
                <a:lnTo>
                  <a:pt x="2621708" y="63461"/>
                </a:lnTo>
                <a:lnTo>
                  <a:pt x="2576552" y="52641"/>
                </a:lnTo>
                <a:lnTo>
                  <a:pt x="2531024" y="42796"/>
                </a:lnTo>
                <a:lnTo>
                  <a:pt x="2485137" y="33938"/>
                </a:lnTo>
                <a:lnTo>
                  <a:pt x="2438902" y="26078"/>
                </a:lnTo>
                <a:lnTo>
                  <a:pt x="2392330" y="19229"/>
                </a:lnTo>
                <a:lnTo>
                  <a:pt x="2345434" y="13402"/>
                </a:lnTo>
                <a:lnTo>
                  <a:pt x="2298225" y="8608"/>
                </a:lnTo>
                <a:lnTo>
                  <a:pt x="2250714" y="4859"/>
                </a:lnTo>
                <a:lnTo>
                  <a:pt x="2202914" y="2167"/>
                </a:lnTo>
                <a:lnTo>
                  <a:pt x="2154835" y="543"/>
                </a:lnTo>
                <a:lnTo>
                  <a:pt x="2106490" y="0"/>
                </a:lnTo>
                <a:close/>
              </a:path>
            </a:pathLst>
          </a:custGeom>
          <a:solidFill>
            <a:srgbClr val="0438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2222912" y="2861824"/>
            <a:ext cx="3850640" cy="2096770"/>
          </a:xfrm>
          <a:custGeom>
            <a:avLst/>
            <a:gdLst/>
            <a:ahLst/>
            <a:cxnLst/>
            <a:rect l="l" t="t" r="r" b="b"/>
            <a:pathLst>
              <a:path w="3850640" h="2096770">
                <a:moveTo>
                  <a:pt x="1241348" y="1243037"/>
                </a:moveTo>
                <a:lnTo>
                  <a:pt x="1241221" y="1191310"/>
                </a:lnTo>
                <a:lnTo>
                  <a:pt x="1240485" y="1139494"/>
                </a:lnTo>
                <a:lnTo>
                  <a:pt x="1239316" y="1087640"/>
                </a:lnTo>
                <a:lnTo>
                  <a:pt x="1233055" y="881087"/>
                </a:lnTo>
                <a:lnTo>
                  <a:pt x="1231823" y="829945"/>
                </a:lnTo>
                <a:lnTo>
                  <a:pt x="1231023" y="779106"/>
                </a:lnTo>
                <a:lnTo>
                  <a:pt x="1230782" y="728637"/>
                </a:lnTo>
                <a:lnTo>
                  <a:pt x="1232623" y="280263"/>
                </a:lnTo>
                <a:lnTo>
                  <a:pt x="1233716" y="130810"/>
                </a:lnTo>
                <a:lnTo>
                  <a:pt x="1226146" y="92100"/>
                </a:lnTo>
                <a:lnTo>
                  <a:pt x="1205611" y="64452"/>
                </a:lnTo>
                <a:lnTo>
                  <a:pt x="1176401" y="47853"/>
                </a:lnTo>
                <a:lnTo>
                  <a:pt x="1142796" y="42316"/>
                </a:lnTo>
                <a:lnTo>
                  <a:pt x="1109116" y="47828"/>
                </a:lnTo>
                <a:lnTo>
                  <a:pt x="1058646" y="92075"/>
                </a:lnTo>
                <a:lnTo>
                  <a:pt x="1050455" y="130810"/>
                </a:lnTo>
                <a:lnTo>
                  <a:pt x="1047762" y="542340"/>
                </a:lnTo>
                <a:lnTo>
                  <a:pt x="1047089" y="799566"/>
                </a:lnTo>
                <a:lnTo>
                  <a:pt x="1047369" y="1005344"/>
                </a:lnTo>
                <a:lnTo>
                  <a:pt x="1048550" y="1211097"/>
                </a:lnTo>
                <a:lnTo>
                  <a:pt x="1049655" y="1297178"/>
                </a:lnTo>
                <a:lnTo>
                  <a:pt x="1049921" y="1343317"/>
                </a:lnTo>
                <a:lnTo>
                  <a:pt x="1049413" y="1390789"/>
                </a:lnTo>
                <a:lnTo>
                  <a:pt x="1047711" y="1439075"/>
                </a:lnTo>
                <a:lnTo>
                  <a:pt x="1044397" y="1487601"/>
                </a:lnTo>
                <a:lnTo>
                  <a:pt x="1039037" y="1535861"/>
                </a:lnTo>
                <a:lnTo>
                  <a:pt x="1031201" y="1583296"/>
                </a:lnTo>
                <a:lnTo>
                  <a:pt x="1020470" y="1629359"/>
                </a:lnTo>
                <a:lnTo>
                  <a:pt x="1006424" y="1673529"/>
                </a:lnTo>
                <a:lnTo>
                  <a:pt x="988631" y="1715236"/>
                </a:lnTo>
                <a:lnTo>
                  <a:pt x="966660" y="1753971"/>
                </a:lnTo>
                <a:lnTo>
                  <a:pt x="940092" y="1789176"/>
                </a:lnTo>
                <a:lnTo>
                  <a:pt x="908507" y="1820303"/>
                </a:lnTo>
                <a:lnTo>
                  <a:pt x="871461" y="1846821"/>
                </a:lnTo>
                <a:lnTo>
                  <a:pt x="828535" y="1868195"/>
                </a:lnTo>
                <a:lnTo>
                  <a:pt x="784098" y="1884375"/>
                </a:lnTo>
                <a:lnTo>
                  <a:pt x="738720" y="1897278"/>
                </a:lnTo>
                <a:lnTo>
                  <a:pt x="692785" y="1906625"/>
                </a:lnTo>
                <a:lnTo>
                  <a:pt x="646671" y="1912112"/>
                </a:lnTo>
                <a:lnTo>
                  <a:pt x="600773" y="1913483"/>
                </a:lnTo>
                <a:lnTo>
                  <a:pt x="555498" y="1910435"/>
                </a:lnTo>
                <a:lnTo>
                  <a:pt x="511213" y="1902688"/>
                </a:lnTo>
                <a:lnTo>
                  <a:pt x="468312" y="1889963"/>
                </a:lnTo>
                <a:lnTo>
                  <a:pt x="427177" y="1871980"/>
                </a:lnTo>
                <a:lnTo>
                  <a:pt x="388213" y="1848446"/>
                </a:lnTo>
                <a:lnTo>
                  <a:pt x="351802" y="1819071"/>
                </a:lnTo>
                <a:lnTo>
                  <a:pt x="318325" y="1783600"/>
                </a:lnTo>
                <a:lnTo>
                  <a:pt x="287883" y="1742198"/>
                </a:lnTo>
                <a:lnTo>
                  <a:pt x="262305" y="1698536"/>
                </a:lnTo>
                <a:lnTo>
                  <a:pt x="240766" y="1653019"/>
                </a:lnTo>
                <a:lnTo>
                  <a:pt x="222491" y="1606016"/>
                </a:lnTo>
                <a:lnTo>
                  <a:pt x="206667" y="1557934"/>
                </a:lnTo>
                <a:lnTo>
                  <a:pt x="192481" y="1509141"/>
                </a:lnTo>
                <a:lnTo>
                  <a:pt x="179158" y="1460055"/>
                </a:lnTo>
                <a:lnTo>
                  <a:pt x="161544" y="1424787"/>
                </a:lnTo>
                <a:lnTo>
                  <a:pt x="101765" y="1395336"/>
                </a:lnTo>
                <a:lnTo>
                  <a:pt x="36855" y="1413154"/>
                </a:lnTo>
                <a:lnTo>
                  <a:pt x="0" y="1469212"/>
                </a:lnTo>
                <a:lnTo>
                  <a:pt x="2451" y="1508760"/>
                </a:lnTo>
                <a:lnTo>
                  <a:pt x="15278" y="1555521"/>
                </a:lnTo>
                <a:lnTo>
                  <a:pt x="28879" y="1601952"/>
                </a:lnTo>
                <a:lnTo>
                  <a:pt x="43688" y="1647863"/>
                </a:lnTo>
                <a:lnTo>
                  <a:pt x="60096" y="1693087"/>
                </a:lnTo>
                <a:lnTo>
                  <a:pt x="78524" y="1737448"/>
                </a:lnTo>
                <a:lnTo>
                  <a:pt x="99364" y="1780781"/>
                </a:lnTo>
                <a:lnTo>
                  <a:pt x="123037" y="1822894"/>
                </a:lnTo>
                <a:lnTo>
                  <a:pt x="149961" y="1863610"/>
                </a:lnTo>
                <a:lnTo>
                  <a:pt x="180708" y="1902955"/>
                </a:lnTo>
                <a:lnTo>
                  <a:pt x="213829" y="1938705"/>
                </a:lnTo>
                <a:lnTo>
                  <a:pt x="249174" y="1970862"/>
                </a:lnTo>
                <a:lnTo>
                  <a:pt x="286600" y="1999386"/>
                </a:lnTo>
                <a:lnTo>
                  <a:pt x="325970" y="2024291"/>
                </a:lnTo>
                <a:lnTo>
                  <a:pt x="367118" y="2045525"/>
                </a:lnTo>
                <a:lnTo>
                  <a:pt x="409917" y="2063089"/>
                </a:lnTo>
                <a:lnTo>
                  <a:pt x="454202" y="2076945"/>
                </a:lnTo>
                <a:lnTo>
                  <a:pt x="499833" y="2087105"/>
                </a:lnTo>
                <a:lnTo>
                  <a:pt x="546671" y="2093518"/>
                </a:lnTo>
                <a:lnTo>
                  <a:pt x="594575" y="2096185"/>
                </a:lnTo>
                <a:lnTo>
                  <a:pt x="643369" y="2095080"/>
                </a:lnTo>
                <a:lnTo>
                  <a:pt x="692937" y="2090191"/>
                </a:lnTo>
                <a:lnTo>
                  <a:pt x="741743" y="2082457"/>
                </a:lnTo>
                <a:lnTo>
                  <a:pt x="790486" y="2072208"/>
                </a:lnTo>
                <a:lnTo>
                  <a:pt x="838581" y="2059063"/>
                </a:lnTo>
                <a:lnTo>
                  <a:pt x="885494" y="2042617"/>
                </a:lnTo>
                <a:lnTo>
                  <a:pt x="930694" y="2022449"/>
                </a:lnTo>
                <a:lnTo>
                  <a:pt x="973620" y="1998179"/>
                </a:lnTo>
                <a:lnTo>
                  <a:pt x="1013739" y="1969401"/>
                </a:lnTo>
                <a:lnTo>
                  <a:pt x="1050480" y="1935708"/>
                </a:lnTo>
                <a:lnTo>
                  <a:pt x="1081963" y="1899691"/>
                </a:lnTo>
                <a:lnTo>
                  <a:pt x="1109980" y="1861108"/>
                </a:lnTo>
                <a:lnTo>
                  <a:pt x="1134668" y="1820303"/>
                </a:lnTo>
                <a:lnTo>
                  <a:pt x="1156182" y="1777631"/>
                </a:lnTo>
                <a:lnTo>
                  <a:pt x="1174686" y="1733435"/>
                </a:lnTo>
                <a:lnTo>
                  <a:pt x="1190320" y="1688084"/>
                </a:lnTo>
                <a:lnTo>
                  <a:pt x="1203236" y="1641894"/>
                </a:lnTo>
                <a:lnTo>
                  <a:pt x="1213599" y="1595247"/>
                </a:lnTo>
                <a:lnTo>
                  <a:pt x="1221549" y="1548472"/>
                </a:lnTo>
                <a:lnTo>
                  <a:pt x="1228026" y="1498434"/>
                </a:lnTo>
                <a:lnTo>
                  <a:pt x="1233043" y="1447977"/>
                </a:lnTo>
                <a:lnTo>
                  <a:pt x="1236738" y="1397152"/>
                </a:lnTo>
                <a:lnTo>
                  <a:pt x="1239253" y="1346022"/>
                </a:lnTo>
                <a:lnTo>
                  <a:pt x="1240739" y="1294625"/>
                </a:lnTo>
                <a:lnTo>
                  <a:pt x="1241348" y="1243037"/>
                </a:lnTo>
                <a:close/>
              </a:path>
              <a:path w="3850640" h="2096770">
                <a:moveTo>
                  <a:pt x="3850373" y="1295400"/>
                </a:moveTo>
                <a:lnTo>
                  <a:pt x="3842080" y="1270000"/>
                </a:lnTo>
                <a:lnTo>
                  <a:pt x="3822408" y="1244600"/>
                </a:lnTo>
                <a:lnTo>
                  <a:pt x="3794417" y="1219200"/>
                </a:lnTo>
                <a:lnTo>
                  <a:pt x="3761155" y="1206500"/>
                </a:lnTo>
                <a:lnTo>
                  <a:pt x="3691013" y="1231900"/>
                </a:lnTo>
                <a:lnTo>
                  <a:pt x="3652329" y="1270000"/>
                </a:lnTo>
                <a:lnTo>
                  <a:pt x="3612070" y="1295400"/>
                </a:lnTo>
                <a:lnTo>
                  <a:pt x="3570287" y="1333500"/>
                </a:lnTo>
                <a:lnTo>
                  <a:pt x="3527069" y="1358900"/>
                </a:lnTo>
                <a:lnTo>
                  <a:pt x="3482479" y="1371600"/>
                </a:lnTo>
                <a:lnTo>
                  <a:pt x="3436594" y="1397000"/>
                </a:lnTo>
                <a:lnTo>
                  <a:pt x="3341166" y="1422400"/>
                </a:lnTo>
                <a:lnTo>
                  <a:pt x="3241357" y="1422400"/>
                </a:lnTo>
                <a:lnTo>
                  <a:pt x="3189973" y="1409700"/>
                </a:lnTo>
                <a:lnTo>
                  <a:pt x="3142069" y="1397000"/>
                </a:lnTo>
                <a:lnTo>
                  <a:pt x="3098825" y="1371600"/>
                </a:lnTo>
                <a:lnTo>
                  <a:pt x="3060039" y="1346200"/>
                </a:lnTo>
                <a:lnTo>
                  <a:pt x="3025444" y="1320800"/>
                </a:lnTo>
                <a:lnTo>
                  <a:pt x="2994837" y="1295400"/>
                </a:lnTo>
                <a:lnTo>
                  <a:pt x="2967964" y="1257300"/>
                </a:lnTo>
                <a:lnTo>
                  <a:pt x="2944584" y="1219200"/>
                </a:lnTo>
                <a:lnTo>
                  <a:pt x="2924479" y="1181100"/>
                </a:lnTo>
                <a:lnTo>
                  <a:pt x="2907398" y="1130300"/>
                </a:lnTo>
                <a:lnTo>
                  <a:pt x="2893123" y="1092200"/>
                </a:lnTo>
                <a:lnTo>
                  <a:pt x="2881401" y="1041400"/>
                </a:lnTo>
                <a:lnTo>
                  <a:pt x="2873311" y="1003300"/>
                </a:lnTo>
                <a:lnTo>
                  <a:pt x="2865450" y="965200"/>
                </a:lnTo>
                <a:lnTo>
                  <a:pt x="2858071" y="927100"/>
                </a:lnTo>
                <a:lnTo>
                  <a:pt x="2854058" y="896353"/>
                </a:lnTo>
                <a:lnTo>
                  <a:pt x="3024060" y="939800"/>
                </a:lnTo>
                <a:lnTo>
                  <a:pt x="3070034" y="939800"/>
                </a:lnTo>
                <a:lnTo>
                  <a:pt x="3163354" y="965200"/>
                </a:lnTo>
                <a:lnTo>
                  <a:pt x="3210395" y="965200"/>
                </a:lnTo>
                <a:lnTo>
                  <a:pt x="3257486" y="977900"/>
                </a:lnTo>
                <a:lnTo>
                  <a:pt x="3443059" y="977900"/>
                </a:lnTo>
                <a:lnTo>
                  <a:pt x="3531984" y="952500"/>
                </a:lnTo>
                <a:lnTo>
                  <a:pt x="3616617" y="927100"/>
                </a:lnTo>
                <a:lnTo>
                  <a:pt x="3656927" y="901700"/>
                </a:lnTo>
                <a:lnTo>
                  <a:pt x="3695700" y="863600"/>
                </a:lnTo>
                <a:lnTo>
                  <a:pt x="3729736" y="838200"/>
                </a:lnTo>
                <a:lnTo>
                  <a:pt x="3759911" y="800100"/>
                </a:lnTo>
                <a:lnTo>
                  <a:pt x="3785984" y="749300"/>
                </a:lnTo>
                <a:lnTo>
                  <a:pt x="3807701" y="711200"/>
                </a:lnTo>
                <a:lnTo>
                  <a:pt x="3824808" y="660400"/>
                </a:lnTo>
                <a:lnTo>
                  <a:pt x="3837051" y="622300"/>
                </a:lnTo>
                <a:lnTo>
                  <a:pt x="3844188" y="571500"/>
                </a:lnTo>
                <a:lnTo>
                  <a:pt x="3845953" y="520700"/>
                </a:lnTo>
                <a:lnTo>
                  <a:pt x="3842105" y="482600"/>
                </a:lnTo>
                <a:lnTo>
                  <a:pt x="3832390" y="431800"/>
                </a:lnTo>
                <a:lnTo>
                  <a:pt x="3816070" y="381000"/>
                </a:lnTo>
                <a:lnTo>
                  <a:pt x="3794341" y="342900"/>
                </a:lnTo>
                <a:lnTo>
                  <a:pt x="3767721" y="292100"/>
                </a:lnTo>
                <a:lnTo>
                  <a:pt x="3736721" y="254000"/>
                </a:lnTo>
                <a:lnTo>
                  <a:pt x="3701834" y="228600"/>
                </a:lnTo>
                <a:lnTo>
                  <a:pt x="3663594" y="203200"/>
                </a:lnTo>
                <a:lnTo>
                  <a:pt x="3662616" y="202603"/>
                </a:lnTo>
                <a:lnTo>
                  <a:pt x="3662616" y="520700"/>
                </a:lnTo>
                <a:lnTo>
                  <a:pt x="3661422" y="558800"/>
                </a:lnTo>
                <a:lnTo>
                  <a:pt x="3651135" y="609600"/>
                </a:lnTo>
                <a:lnTo>
                  <a:pt x="3632682" y="647700"/>
                </a:lnTo>
                <a:lnTo>
                  <a:pt x="3607041" y="698500"/>
                </a:lnTo>
                <a:lnTo>
                  <a:pt x="3575177" y="723900"/>
                </a:lnTo>
                <a:lnTo>
                  <a:pt x="3538042" y="762000"/>
                </a:lnTo>
                <a:lnTo>
                  <a:pt x="3496602" y="774700"/>
                </a:lnTo>
                <a:lnTo>
                  <a:pt x="3451352" y="800100"/>
                </a:lnTo>
                <a:lnTo>
                  <a:pt x="3303828" y="800100"/>
                </a:lnTo>
                <a:lnTo>
                  <a:pt x="3253498" y="787400"/>
                </a:lnTo>
                <a:lnTo>
                  <a:pt x="3203968" y="787400"/>
                </a:lnTo>
                <a:lnTo>
                  <a:pt x="3156064" y="774700"/>
                </a:lnTo>
                <a:lnTo>
                  <a:pt x="3110623" y="762000"/>
                </a:lnTo>
                <a:lnTo>
                  <a:pt x="3060369" y="762000"/>
                </a:lnTo>
                <a:lnTo>
                  <a:pt x="2837777" y="704926"/>
                </a:lnTo>
                <a:lnTo>
                  <a:pt x="2838704" y="647700"/>
                </a:lnTo>
                <a:lnTo>
                  <a:pt x="2842069" y="609600"/>
                </a:lnTo>
                <a:lnTo>
                  <a:pt x="2848013" y="571500"/>
                </a:lnTo>
                <a:lnTo>
                  <a:pt x="2856801" y="520700"/>
                </a:lnTo>
                <a:lnTo>
                  <a:pt x="2868701" y="482600"/>
                </a:lnTo>
                <a:lnTo>
                  <a:pt x="2883966" y="444500"/>
                </a:lnTo>
                <a:lnTo>
                  <a:pt x="2902864" y="406400"/>
                </a:lnTo>
                <a:lnTo>
                  <a:pt x="2925661" y="381000"/>
                </a:lnTo>
                <a:lnTo>
                  <a:pt x="2952597" y="342900"/>
                </a:lnTo>
                <a:lnTo>
                  <a:pt x="2983966" y="317500"/>
                </a:lnTo>
                <a:lnTo>
                  <a:pt x="3019996" y="304800"/>
                </a:lnTo>
                <a:lnTo>
                  <a:pt x="3060979" y="279400"/>
                </a:lnTo>
                <a:lnTo>
                  <a:pt x="3107156" y="266700"/>
                </a:lnTo>
                <a:lnTo>
                  <a:pt x="3145777" y="266700"/>
                </a:lnTo>
                <a:lnTo>
                  <a:pt x="3187941" y="254000"/>
                </a:lnTo>
                <a:lnTo>
                  <a:pt x="3279394" y="254000"/>
                </a:lnTo>
                <a:lnTo>
                  <a:pt x="3326955" y="266700"/>
                </a:lnTo>
                <a:lnTo>
                  <a:pt x="3374580" y="266700"/>
                </a:lnTo>
                <a:lnTo>
                  <a:pt x="3421405" y="279400"/>
                </a:lnTo>
                <a:lnTo>
                  <a:pt x="3466554" y="292100"/>
                </a:lnTo>
                <a:lnTo>
                  <a:pt x="3509162" y="317500"/>
                </a:lnTo>
                <a:lnTo>
                  <a:pt x="3548367" y="330200"/>
                </a:lnTo>
                <a:lnTo>
                  <a:pt x="3583292" y="368300"/>
                </a:lnTo>
                <a:lnTo>
                  <a:pt x="3613073" y="393700"/>
                </a:lnTo>
                <a:lnTo>
                  <a:pt x="3636835" y="431800"/>
                </a:lnTo>
                <a:lnTo>
                  <a:pt x="3653726" y="469900"/>
                </a:lnTo>
                <a:lnTo>
                  <a:pt x="3662616" y="520700"/>
                </a:lnTo>
                <a:lnTo>
                  <a:pt x="3662616" y="202603"/>
                </a:lnTo>
                <a:lnTo>
                  <a:pt x="3622510" y="177800"/>
                </a:lnTo>
                <a:lnTo>
                  <a:pt x="3579076" y="152400"/>
                </a:lnTo>
                <a:lnTo>
                  <a:pt x="3533813" y="127000"/>
                </a:lnTo>
                <a:lnTo>
                  <a:pt x="3392182" y="88900"/>
                </a:lnTo>
                <a:lnTo>
                  <a:pt x="3345751" y="88900"/>
                </a:lnTo>
                <a:lnTo>
                  <a:pt x="3298914" y="76200"/>
                </a:lnTo>
                <a:lnTo>
                  <a:pt x="3158452" y="76200"/>
                </a:lnTo>
                <a:lnTo>
                  <a:pt x="3067405" y="101600"/>
                </a:lnTo>
                <a:lnTo>
                  <a:pt x="3023425" y="101600"/>
                </a:lnTo>
                <a:lnTo>
                  <a:pt x="2980817" y="127000"/>
                </a:lnTo>
                <a:lnTo>
                  <a:pt x="2939821" y="139700"/>
                </a:lnTo>
                <a:lnTo>
                  <a:pt x="2900705" y="165100"/>
                </a:lnTo>
                <a:lnTo>
                  <a:pt x="2863723" y="190500"/>
                </a:lnTo>
                <a:lnTo>
                  <a:pt x="2829128" y="215900"/>
                </a:lnTo>
                <a:lnTo>
                  <a:pt x="2797162" y="241300"/>
                </a:lnTo>
                <a:lnTo>
                  <a:pt x="2768104" y="279400"/>
                </a:lnTo>
                <a:lnTo>
                  <a:pt x="2742184" y="317500"/>
                </a:lnTo>
                <a:lnTo>
                  <a:pt x="2719667" y="355600"/>
                </a:lnTo>
                <a:lnTo>
                  <a:pt x="2700820" y="393700"/>
                </a:lnTo>
                <a:lnTo>
                  <a:pt x="2685872" y="444500"/>
                </a:lnTo>
                <a:lnTo>
                  <a:pt x="2675229" y="495300"/>
                </a:lnTo>
                <a:lnTo>
                  <a:pt x="2667393" y="546100"/>
                </a:lnTo>
                <a:lnTo>
                  <a:pt x="2662123" y="596900"/>
                </a:lnTo>
                <a:lnTo>
                  <a:pt x="2659189" y="647700"/>
                </a:lnTo>
                <a:lnTo>
                  <a:pt x="2659011" y="658431"/>
                </a:lnTo>
                <a:lnTo>
                  <a:pt x="2569311" y="635000"/>
                </a:lnTo>
                <a:lnTo>
                  <a:pt x="2549321" y="624535"/>
                </a:lnTo>
                <a:lnTo>
                  <a:pt x="2548788" y="609600"/>
                </a:lnTo>
                <a:lnTo>
                  <a:pt x="2545562" y="558800"/>
                </a:lnTo>
                <a:lnTo>
                  <a:pt x="2540711" y="508000"/>
                </a:lnTo>
                <a:lnTo>
                  <a:pt x="2534005" y="469900"/>
                </a:lnTo>
                <a:lnTo>
                  <a:pt x="2525217" y="419100"/>
                </a:lnTo>
                <a:lnTo>
                  <a:pt x="2514104" y="368300"/>
                </a:lnTo>
                <a:lnTo>
                  <a:pt x="2500439" y="330200"/>
                </a:lnTo>
                <a:lnTo>
                  <a:pt x="2483993" y="279400"/>
                </a:lnTo>
                <a:lnTo>
                  <a:pt x="2464549" y="228600"/>
                </a:lnTo>
                <a:lnTo>
                  <a:pt x="2441219" y="190500"/>
                </a:lnTo>
                <a:lnTo>
                  <a:pt x="2432456" y="177800"/>
                </a:lnTo>
                <a:lnTo>
                  <a:pt x="2414955" y="152400"/>
                </a:lnTo>
                <a:lnTo>
                  <a:pt x="2385961" y="114300"/>
                </a:lnTo>
                <a:lnTo>
                  <a:pt x="2373604" y="104343"/>
                </a:lnTo>
                <a:lnTo>
                  <a:pt x="2373604" y="812800"/>
                </a:lnTo>
                <a:lnTo>
                  <a:pt x="2373528" y="876300"/>
                </a:lnTo>
                <a:lnTo>
                  <a:pt x="2371369" y="927100"/>
                </a:lnTo>
                <a:lnTo>
                  <a:pt x="2366911" y="990600"/>
                </a:lnTo>
                <a:lnTo>
                  <a:pt x="2359685" y="1041400"/>
                </a:lnTo>
                <a:lnTo>
                  <a:pt x="2349220" y="1092200"/>
                </a:lnTo>
                <a:lnTo>
                  <a:pt x="2335034" y="1130300"/>
                </a:lnTo>
                <a:lnTo>
                  <a:pt x="2316657" y="1181100"/>
                </a:lnTo>
                <a:lnTo>
                  <a:pt x="2293264" y="1219200"/>
                </a:lnTo>
                <a:lnTo>
                  <a:pt x="2263813" y="1244600"/>
                </a:lnTo>
                <a:lnTo>
                  <a:pt x="2229154" y="1282700"/>
                </a:lnTo>
                <a:lnTo>
                  <a:pt x="2190153" y="1308100"/>
                </a:lnTo>
                <a:lnTo>
                  <a:pt x="2147646" y="1333500"/>
                </a:lnTo>
                <a:lnTo>
                  <a:pt x="2102497" y="1346200"/>
                </a:lnTo>
                <a:lnTo>
                  <a:pt x="2007603" y="1371600"/>
                </a:lnTo>
                <a:lnTo>
                  <a:pt x="1959571" y="1371600"/>
                </a:lnTo>
                <a:lnTo>
                  <a:pt x="1912289" y="1384300"/>
                </a:lnTo>
                <a:lnTo>
                  <a:pt x="1866582" y="1371600"/>
                </a:lnTo>
                <a:lnTo>
                  <a:pt x="1823326" y="1371600"/>
                </a:lnTo>
                <a:lnTo>
                  <a:pt x="1738122" y="1346200"/>
                </a:lnTo>
                <a:lnTo>
                  <a:pt x="1697596" y="1320800"/>
                </a:lnTo>
                <a:lnTo>
                  <a:pt x="1659445" y="1295400"/>
                </a:lnTo>
                <a:lnTo>
                  <a:pt x="1624393" y="1270000"/>
                </a:lnTo>
                <a:lnTo>
                  <a:pt x="1593164" y="1244600"/>
                </a:lnTo>
                <a:lnTo>
                  <a:pt x="1566506" y="1206500"/>
                </a:lnTo>
                <a:lnTo>
                  <a:pt x="1545145" y="1168400"/>
                </a:lnTo>
                <a:lnTo>
                  <a:pt x="1529816" y="1117600"/>
                </a:lnTo>
                <a:lnTo>
                  <a:pt x="1521256" y="1079500"/>
                </a:lnTo>
                <a:lnTo>
                  <a:pt x="1520190" y="1028700"/>
                </a:lnTo>
                <a:lnTo>
                  <a:pt x="1526819" y="990600"/>
                </a:lnTo>
                <a:lnTo>
                  <a:pt x="1540332" y="939800"/>
                </a:lnTo>
                <a:lnTo>
                  <a:pt x="1560004" y="901700"/>
                </a:lnTo>
                <a:lnTo>
                  <a:pt x="1585125" y="863600"/>
                </a:lnTo>
                <a:lnTo>
                  <a:pt x="1614982" y="825500"/>
                </a:lnTo>
                <a:lnTo>
                  <a:pt x="1648866" y="800100"/>
                </a:lnTo>
                <a:lnTo>
                  <a:pt x="1686064" y="774700"/>
                </a:lnTo>
                <a:lnTo>
                  <a:pt x="1725866" y="749300"/>
                </a:lnTo>
                <a:lnTo>
                  <a:pt x="1767560" y="736600"/>
                </a:lnTo>
                <a:lnTo>
                  <a:pt x="1810423" y="711200"/>
                </a:lnTo>
                <a:lnTo>
                  <a:pt x="1853742" y="711200"/>
                </a:lnTo>
                <a:lnTo>
                  <a:pt x="1902929" y="698500"/>
                </a:lnTo>
                <a:lnTo>
                  <a:pt x="1952205" y="698500"/>
                </a:lnTo>
                <a:lnTo>
                  <a:pt x="2001494" y="685800"/>
                </a:lnTo>
                <a:lnTo>
                  <a:pt x="2050757" y="698500"/>
                </a:lnTo>
                <a:lnTo>
                  <a:pt x="2099906" y="698500"/>
                </a:lnTo>
                <a:lnTo>
                  <a:pt x="2148916" y="711200"/>
                </a:lnTo>
                <a:lnTo>
                  <a:pt x="2197722" y="711200"/>
                </a:lnTo>
                <a:lnTo>
                  <a:pt x="2372182" y="757301"/>
                </a:lnTo>
                <a:lnTo>
                  <a:pt x="2372830" y="774700"/>
                </a:lnTo>
                <a:lnTo>
                  <a:pt x="2373604" y="812800"/>
                </a:lnTo>
                <a:lnTo>
                  <a:pt x="2373604" y="104343"/>
                </a:lnTo>
                <a:lnTo>
                  <a:pt x="2354478" y="88900"/>
                </a:lnTo>
                <a:lnTo>
                  <a:pt x="2320709" y="63500"/>
                </a:lnTo>
                <a:lnTo>
                  <a:pt x="2284857" y="50800"/>
                </a:lnTo>
                <a:lnTo>
                  <a:pt x="2247163" y="25400"/>
                </a:lnTo>
                <a:lnTo>
                  <a:pt x="2207831" y="12700"/>
                </a:lnTo>
                <a:lnTo>
                  <a:pt x="2167077" y="12700"/>
                </a:lnTo>
                <a:lnTo>
                  <a:pt x="2125116" y="0"/>
                </a:lnTo>
                <a:lnTo>
                  <a:pt x="2038477" y="0"/>
                </a:lnTo>
                <a:lnTo>
                  <a:pt x="1994204" y="12700"/>
                </a:lnTo>
                <a:lnTo>
                  <a:pt x="1949615" y="12700"/>
                </a:lnTo>
                <a:lnTo>
                  <a:pt x="1687118" y="88900"/>
                </a:lnTo>
                <a:lnTo>
                  <a:pt x="1646237" y="114300"/>
                </a:lnTo>
                <a:lnTo>
                  <a:pt x="1606765" y="127000"/>
                </a:lnTo>
                <a:lnTo>
                  <a:pt x="1568894" y="152400"/>
                </a:lnTo>
                <a:lnTo>
                  <a:pt x="1532864" y="165100"/>
                </a:lnTo>
                <a:lnTo>
                  <a:pt x="1498892" y="190500"/>
                </a:lnTo>
                <a:lnTo>
                  <a:pt x="1470037" y="215900"/>
                </a:lnTo>
                <a:lnTo>
                  <a:pt x="1457020" y="254000"/>
                </a:lnTo>
                <a:lnTo>
                  <a:pt x="1457706" y="279400"/>
                </a:lnTo>
                <a:lnTo>
                  <a:pt x="1469936" y="317500"/>
                </a:lnTo>
                <a:lnTo>
                  <a:pt x="1491564" y="342900"/>
                </a:lnTo>
                <a:lnTo>
                  <a:pt x="1520444" y="355600"/>
                </a:lnTo>
                <a:lnTo>
                  <a:pt x="1554429" y="355600"/>
                </a:lnTo>
                <a:lnTo>
                  <a:pt x="1591373" y="342900"/>
                </a:lnTo>
                <a:lnTo>
                  <a:pt x="1633067" y="317500"/>
                </a:lnTo>
                <a:lnTo>
                  <a:pt x="1676768" y="304800"/>
                </a:lnTo>
                <a:lnTo>
                  <a:pt x="1722196" y="279400"/>
                </a:lnTo>
                <a:lnTo>
                  <a:pt x="1769097" y="254000"/>
                </a:lnTo>
                <a:lnTo>
                  <a:pt x="1817179" y="228600"/>
                </a:lnTo>
                <a:lnTo>
                  <a:pt x="1965871" y="190500"/>
                </a:lnTo>
                <a:lnTo>
                  <a:pt x="2016010" y="190500"/>
                </a:lnTo>
                <a:lnTo>
                  <a:pt x="2065972" y="177800"/>
                </a:lnTo>
                <a:lnTo>
                  <a:pt x="2115489" y="190500"/>
                </a:lnTo>
                <a:lnTo>
                  <a:pt x="2164486" y="190500"/>
                </a:lnTo>
                <a:lnTo>
                  <a:pt x="2206612" y="215900"/>
                </a:lnTo>
                <a:lnTo>
                  <a:pt x="2242388" y="241300"/>
                </a:lnTo>
                <a:lnTo>
                  <a:pt x="2272334" y="266700"/>
                </a:lnTo>
                <a:lnTo>
                  <a:pt x="2296985" y="304800"/>
                </a:lnTo>
                <a:lnTo>
                  <a:pt x="2316899" y="355600"/>
                </a:lnTo>
                <a:lnTo>
                  <a:pt x="2332583" y="393700"/>
                </a:lnTo>
                <a:lnTo>
                  <a:pt x="2344585" y="444500"/>
                </a:lnTo>
                <a:lnTo>
                  <a:pt x="2353424" y="495300"/>
                </a:lnTo>
                <a:lnTo>
                  <a:pt x="2359634" y="533400"/>
                </a:lnTo>
                <a:lnTo>
                  <a:pt x="2362250" y="565492"/>
                </a:lnTo>
                <a:lnTo>
                  <a:pt x="2290330" y="546100"/>
                </a:lnTo>
                <a:lnTo>
                  <a:pt x="2242693" y="546100"/>
                </a:lnTo>
                <a:lnTo>
                  <a:pt x="2146693" y="520700"/>
                </a:lnTo>
                <a:lnTo>
                  <a:pt x="2098560" y="520700"/>
                </a:lnTo>
                <a:lnTo>
                  <a:pt x="2050465" y="508000"/>
                </a:lnTo>
                <a:lnTo>
                  <a:pt x="1907476" y="508000"/>
                </a:lnTo>
                <a:lnTo>
                  <a:pt x="1814322" y="533400"/>
                </a:lnTo>
                <a:lnTo>
                  <a:pt x="1768690" y="533400"/>
                </a:lnTo>
                <a:lnTo>
                  <a:pt x="1723859" y="546100"/>
                </a:lnTo>
                <a:lnTo>
                  <a:pt x="1679905" y="571500"/>
                </a:lnTo>
                <a:lnTo>
                  <a:pt x="1636941" y="584200"/>
                </a:lnTo>
                <a:lnTo>
                  <a:pt x="1595081" y="609600"/>
                </a:lnTo>
                <a:lnTo>
                  <a:pt x="1554429" y="647700"/>
                </a:lnTo>
                <a:lnTo>
                  <a:pt x="1515084" y="673100"/>
                </a:lnTo>
                <a:lnTo>
                  <a:pt x="1480197" y="711200"/>
                </a:lnTo>
                <a:lnTo>
                  <a:pt x="1449247" y="749300"/>
                </a:lnTo>
                <a:lnTo>
                  <a:pt x="1422222" y="787400"/>
                </a:lnTo>
                <a:lnTo>
                  <a:pt x="1399133" y="825500"/>
                </a:lnTo>
                <a:lnTo>
                  <a:pt x="1379969" y="863600"/>
                </a:lnTo>
                <a:lnTo>
                  <a:pt x="1364754" y="901700"/>
                </a:lnTo>
                <a:lnTo>
                  <a:pt x="1353464" y="939800"/>
                </a:lnTo>
                <a:lnTo>
                  <a:pt x="1346123" y="990600"/>
                </a:lnTo>
                <a:lnTo>
                  <a:pt x="1342720" y="1028700"/>
                </a:lnTo>
                <a:lnTo>
                  <a:pt x="1343279" y="1079500"/>
                </a:lnTo>
                <a:lnTo>
                  <a:pt x="1347774" y="1117600"/>
                </a:lnTo>
                <a:lnTo>
                  <a:pt x="1356220" y="1168400"/>
                </a:lnTo>
                <a:lnTo>
                  <a:pt x="1368615" y="1206500"/>
                </a:lnTo>
                <a:lnTo>
                  <a:pt x="1384973" y="1244600"/>
                </a:lnTo>
                <a:lnTo>
                  <a:pt x="1405280" y="1282700"/>
                </a:lnTo>
                <a:lnTo>
                  <a:pt x="1429550" y="1320800"/>
                </a:lnTo>
                <a:lnTo>
                  <a:pt x="1457794" y="1358900"/>
                </a:lnTo>
                <a:lnTo>
                  <a:pt x="1489989" y="1397000"/>
                </a:lnTo>
                <a:lnTo>
                  <a:pt x="1526159" y="1435100"/>
                </a:lnTo>
                <a:lnTo>
                  <a:pt x="1562481" y="1460500"/>
                </a:lnTo>
                <a:lnTo>
                  <a:pt x="1601190" y="1485900"/>
                </a:lnTo>
                <a:lnTo>
                  <a:pt x="1642021" y="1498600"/>
                </a:lnTo>
                <a:lnTo>
                  <a:pt x="1684680" y="1524000"/>
                </a:lnTo>
                <a:lnTo>
                  <a:pt x="1774367" y="1549400"/>
                </a:lnTo>
                <a:lnTo>
                  <a:pt x="1820849" y="1549400"/>
                </a:lnTo>
                <a:lnTo>
                  <a:pt x="1868043" y="1562100"/>
                </a:lnTo>
                <a:lnTo>
                  <a:pt x="2011146" y="1562100"/>
                </a:lnTo>
                <a:lnTo>
                  <a:pt x="2150668" y="1524000"/>
                </a:lnTo>
                <a:lnTo>
                  <a:pt x="2195093" y="1511300"/>
                </a:lnTo>
                <a:lnTo>
                  <a:pt x="2237994" y="1485900"/>
                </a:lnTo>
                <a:lnTo>
                  <a:pt x="2279104" y="1473200"/>
                </a:lnTo>
                <a:lnTo>
                  <a:pt x="2318143" y="1447800"/>
                </a:lnTo>
                <a:lnTo>
                  <a:pt x="2354846" y="1409700"/>
                </a:lnTo>
                <a:lnTo>
                  <a:pt x="2388908" y="1384300"/>
                </a:lnTo>
                <a:lnTo>
                  <a:pt x="2420074" y="1346200"/>
                </a:lnTo>
                <a:lnTo>
                  <a:pt x="2448991" y="1308100"/>
                </a:lnTo>
                <a:lnTo>
                  <a:pt x="2473020" y="1270000"/>
                </a:lnTo>
                <a:lnTo>
                  <a:pt x="2492641" y="1231900"/>
                </a:lnTo>
                <a:lnTo>
                  <a:pt x="2508339" y="1181100"/>
                </a:lnTo>
                <a:lnTo>
                  <a:pt x="2520581" y="1143000"/>
                </a:lnTo>
                <a:lnTo>
                  <a:pt x="2529865" y="1092200"/>
                </a:lnTo>
                <a:lnTo>
                  <a:pt x="2536672" y="1041400"/>
                </a:lnTo>
                <a:lnTo>
                  <a:pt x="2541460" y="1003300"/>
                </a:lnTo>
                <a:lnTo>
                  <a:pt x="2544737" y="952500"/>
                </a:lnTo>
                <a:lnTo>
                  <a:pt x="2546959" y="901700"/>
                </a:lnTo>
                <a:lnTo>
                  <a:pt x="2548636" y="850900"/>
                </a:lnTo>
                <a:lnTo>
                  <a:pt x="2549906" y="817079"/>
                </a:lnTo>
                <a:lnTo>
                  <a:pt x="2667279" y="847801"/>
                </a:lnTo>
                <a:lnTo>
                  <a:pt x="2671584" y="889000"/>
                </a:lnTo>
                <a:lnTo>
                  <a:pt x="2677871" y="939800"/>
                </a:lnTo>
                <a:lnTo>
                  <a:pt x="2685300" y="990600"/>
                </a:lnTo>
                <a:lnTo>
                  <a:pt x="2693860" y="1041400"/>
                </a:lnTo>
                <a:lnTo>
                  <a:pt x="2703982" y="1092200"/>
                </a:lnTo>
                <a:lnTo>
                  <a:pt x="2716098" y="1143000"/>
                </a:lnTo>
                <a:lnTo>
                  <a:pt x="2730652" y="1193800"/>
                </a:lnTo>
                <a:lnTo>
                  <a:pt x="2748076" y="1244600"/>
                </a:lnTo>
                <a:lnTo>
                  <a:pt x="2768828" y="1282700"/>
                </a:lnTo>
                <a:lnTo>
                  <a:pt x="2793327" y="1333500"/>
                </a:lnTo>
                <a:lnTo>
                  <a:pt x="2822029" y="1371600"/>
                </a:lnTo>
                <a:lnTo>
                  <a:pt x="2855353" y="1409700"/>
                </a:lnTo>
                <a:lnTo>
                  <a:pt x="2890215" y="1447800"/>
                </a:lnTo>
                <a:lnTo>
                  <a:pt x="2928112" y="1485900"/>
                </a:lnTo>
                <a:lnTo>
                  <a:pt x="2968675" y="1511300"/>
                </a:lnTo>
                <a:lnTo>
                  <a:pt x="3011563" y="1536700"/>
                </a:lnTo>
                <a:lnTo>
                  <a:pt x="3056382" y="1562100"/>
                </a:lnTo>
                <a:lnTo>
                  <a:pt x="3198774" y="1600200"/>
                </a:lnTo>
                <a:lnTo>
                  <a:pt x="3395053" y="1600200"/>
                </a:lnTo>
                <a:lnTo>
                  <a:pt x="3489299" y="1574800"/>
                </a:lnTo>
                <a:lnTo>
                  <a:pt x="3534803" y="1549400"/>
                </a:lnTo>
                <a:lnTo>
                  <a:pt x="3579177" y="1536700"/>
                </a:lnTo>
                <a:lnTo>
                  <a:pt x="3622421" y="1511300"/>
                </a:lnTo>
                <a:lnTo>
                  <a:pt x="3664496" y="1485900"/>
                </a:lnTo>
                <a:lnTo>
                  <a:pt x="3705364" y="1460500"/>
                </a:lnTo>
                <a:lnTo>
                  <a:pt x="3745026" y="1422400"/>
                </a:lnTo>
                <a:lnTo>
                  <a:pt x="3783444" y="1397000"/>
                </a:lnTo>
                <a:lnTo>
                  <a:pt x="3820591" y="1358900"/>
                </a:lnTo>
                <a:lnTo>
                  <a:pt x="3844226" y="1333500"/>
                </a:lnTo>
                <a:lnTo>
                  <a:pt x="3850373" y="129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16461" y="6609915"/>
            <a:ext cx="4276725" cy="2167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62875" y="9034504"/>
            <a:ext cx="1446762" cy="176467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651686" y="4537093"/>
            <a:ext cx="4439920" cy="3134360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algn="just" marL="38100" marR="30480" indent="78740">
              <a:lnSpc>
                <a:spcPct val="82700"/>
              </a:lnSpc>
              <a:spcBef>
                <a:spcPts val="1160"/>
              </a:spcBef>
            </a:pPr>
            <a:r>
              <a:rPr dirty="0" sz="4950" spc="705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  <a:r>
              <a:rPr dirty="0" sz="4950" spc="2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95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950" spc="2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950" spc="28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950" spc="2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950" spc="22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950" spc="2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950" spc="29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950" spc="2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950" spc="33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950" spc="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950" spc="24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5750" spc="480">
                <a:solidFill>
                  <a:srgbClr val="FFFFFF"/>
                </a:solidFill>
                <a:latin typeface="Trebuchet MS"/>
                <a:cs typeface="Trebuchet MS"/>
              </a:rPr>
              <a:t>ACADÊMICA </a:t>
            </a:r>
            <a:r>
              <a:rPr dirty="0" baseline="12345" sz="5400" spc="472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dirty="0" baseline="12345" sz="5400" spc="-56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850" spc="585">
                <a:solidFill>
                  <a:srgbClr val="FFFFFF"/>
                </a:solidFill>
                <a:latin typeface="Trebuchet MS"/>
                <a:cs typeface="Trebuchet MS"/>
              </a:rPr>
              <a:t>EMESCAM</a:t>
            </a:r>
            <a:endParaRPr sz="5850">
              <a:latin typeface="Trebuchet MS"/>
              <a:cs typeface="Trebuchet MS"/>
            </a:endParaRPr>
          </a:p>
          <a:p>
            <a:pPr algn="just" marL="27305">
              <a:lnSpc>
                <a:spcPct val="100000"/>
              </a:lnSpc>
              <a:spcBef>
                <a:spcPts val="2640"/>
              </a:spcBef>
            </a:pPr>
            <a:r>
              <a:rPr dirty="0" sz="3600" spc="-335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dirty="0" sz="36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12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3600" spc="-2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515">
                <a:solidFill>
                  <a:srgbClr val="FFFFFF"/>
                </a:solidFill>
                <a:latin typeface="Tahoma"/>
                <a:cs typeface="Tahoma"/>
              </a:rPr>
              <a:t>12</a:t>
            </a:r>
            <a:r>
              <a:rPr dirty="0" sz="3600" spc="-2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125">
                <a:solidFill>
                  <a:srgbClr val="88FF00"/>
                </a:solidFill>
                <a:latin typeface="Tahoma"/>
                <a:cs typeface="Tahoma"/>
              </a:rPr>
              <a:t>//</a:t>
            </a:r>
            <a:r>
              <a:rPr dirty="0" sz="3600" spc="-275">
                <a:solidFill>
                  <a:srgbClr val="88FF00"/>
                </a:solidFill>
                <a:latin typeface="Tahoma"/>
                <a:cs typeface="Tahoma"/>
              </a:rPr>
              <a:t> </a:t>
            </a:r>
            <a:r>
              <a:rPr dirty="0" sz="3600" spc="-75">
                <a:solidFill>
                  <a:srgbClr val="FFFFFF"/>
                </a:solidFill>
                <a:latin typeface="Tahoma"/>
                <a:cs typeface="Tahoma"/>
              </a:rPr>
              <a:t>Junho</a:t>
            </a:r>
            <a:r>
              <a:rPr dirty="0" sz="3600" spc="-2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125">
                <a:solidFill>
                  <a:srgbClr val="88FF00"/>
                </a:solidFill>
                <a:latin typeface="Tahoma"/>
                <a:cs typeface="Tahoma"/>
              </a:rPr>
              <a:t>//</a:t>
            </a:r>
            <a:r>
              <a:rPr dirty="0" sz="3600" spc="-275">
                <a:solidFill>
                  <a:srgbClr val="88FF00"/>
                </a:solidFill>
                <a:latin typeface="Tahoma"/>
                <a:cs typeface="Tahoma"/>
              </a:rPr>
              <a:t> </a:t>
            </a:r>
            <a:r>
              <a:rPr dirty="0" sz="3600" spc="-80">
                <a:solidFill>
                  <a:srgbClr val="FFFFFF"/>
                </a:solidFill>
                <a:latin typeface="Tahoma"/>
                <a:cs typeface="Tahoma"/>
              </a:rPr>
              <a:t>2025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882204" y="2677076"/>
            <a:ext cx="16993870" cy="5969635"/>
            <a:chOff x="1882204" y="2677076"/>
            <a:chExt cx="16993870" cy="5969635"/>
          </a:xfrm>
        </p:grpSpPr>
        <p:sp>
          <p:nvSpPr>
            <p:cNvPr id="5" name="object 5" descr=""/>
            <p:cNvSpPr/>
            <p:nvPr/>
          </p:nvSpPr>
          <p:spPr>
            <a:xfrm>
              <a:off x="1965555" y="3651783"/>
              <a:ext cx="4176395" cy="4176395"/>
            </a:xfrm>
            <a:custGeom>
              <a:avLst/>
              <a:gdLst/>
              <a:ahLst/>
              <a:cxnLst/>
              <a:rect l="l" t="t" r="r" b="b"/>
              <a:pathLst>
                <a:path w="4176395" h="4176395">
                  <a:moveTo>
                    <a:pt x="2088072" y="0"/>
                  </a:moveTo>
                  <a:lnTo>
                    <a:pt x="2039477" y="554"/>
                  </a:lnTo>
                  <a:lnTo>
                    <a:pt x="1991153" y="2209"/>
                  </a:lnTo>
                  <a:lnTo>
                    <a:pt x="1943114" y="4953"/>
                  </a:lnTo>
                  <a:lnTo>
                    <a:pt x="1895370" y="8773"/>
                  </a:lnTo>
                  <a:lnTo>
                    <a:pt x="1847935" y="13658"/>
                  </a:lnTo>
                  <a:lnTo>
                    <a:pt x="1800819" y="19596"/>
                  </a:lnTo>
                  <a:lnTo>
                    <a:pt x="1754035" y="26574"/>
                  </a:lnTo>
                  <a:lnTo>
                    <a:pt x="1707596" y="34581"/>
                  </a:lnTo>
                  <a:lnTo>
                    <a:pt x="1661512" y="43604"/>
                  </a:lnTo>
                  <a:lnTo>
                    <a:pt x="1615796" y="53632"/>
                  </a:lnTo>
                  <a:lnTo>
                    <a:pt x="1570460" y="64653"/>
                  </a:lnTo>
                  <a:lnTo>
                    <a:pt x="1525517" y="76654"/>
                  </a:lnTo>
                  <a:lnTo>
                    <a:pt x="1480977" y="89624"/>
                  </a:lnTo>
                  <a:lnTo>
                    <a:pt x="1436853" y="103551"/>
                  </a:lnTo>
                  <a:lnTo>
                    <a:pt x="1393158" y="118422"/>
                  </a:lnTo>
                  <a:lnTo>
                    <a:pt x="1349902" y="134225"/>
                  </a:lnTo>
                  <a:lnTo>
                    <a:pt x="1307099" y="150949"/>
                  </a:lnTo>
                  <a:lnTo>
                    <a:pt x="1264759" y="168582"/>
                  </a:lnTo>
                  <a:lnTo>
                    <a:pt x="1222896" y="187111"/>
                  </a:lnTo>
                  <a:lnTo>
                    <a:pt x="1181521" y="206524"/>
                  </a:lnTo>
                  <a:lnTo>
                    <a:pt x="1140646" y="226810"/>
                  </a:lnTo>
                  <a:lnTo>
                    <a:pt x="1100283" y="247956"/>
                  </a:lnTo>
                  <a:lnTo>
                    <a:pt x="1060444" y="269951"/>
                  </a:lnTo>
                  <a:lnTo>
                    <a:pt x="1021141" y="292782"/>
                  </a:lnTo>
                  <a:lnTo>
                    <a:pt x="982387" y="316438"/>
                  </a:lnTo>
                  <a:lnTo>
                    <a:pt x="944192" y="340906"/>
                  </a:lnTo>
                  <a:lnTo>
                    <a:pt x="906570" y="366175"/>
                  </a:lnTo>
                  <a:lnTo>
                    <a:pt x="869532" y="392232"/>
                  </a:lnTo>
                  <a:lnTo>
                    <a:pt x="833091" y="419065"/>
                  </a:lnTo>
                  <a:lnTo>
                    <a:pt x="797257" y="446663"/>
                  </a:lnTo>
                  <a:lnTo>
                    <a:pt x="762044" y="475013"/>
                  </a:lnTo>
                  <a:lnTo>
                    <a:pt x="727463" y="504103"/>
                  </a:lnTo>
                  <a:lnTo>
                    <a:pt x="693526" y="533922"/>
                  </a:lnTo>
                  <a:lnTo>
                    <a:pt x="660246" y="564457"/>
                  </a:lnTo>
                  <a:lnTo>
                    <a:pt x="627633" y="595696"/>
                  </a:lnTo>
                  <a:lnTo>
                    <a:pt x="595701" y="627628"/>
                  </a:lnTo>
                  <a:lnTo>
                    <a:pt x="564462" y="660240"/>
                  </a:lnTo>
                  <a:lnTo>
                    <a:pt x="533927" y="693520"/>
                  </a:lnTo>
                  <a:lnTo>
                    <a:pt x="504108" y="727457"/>
                  </a:lnTo>
                  <a:lnTo>
                    <a:pt x="475017" y="762038"/>
                  </a:lnTo>
                  <a:lnTo>
                    <a:pt x="446667" y="797251"/>
                  </a:lnTo>
                  <a:lnTo>
                    <a:pt x="419069" y="833084"/>
                  </a:lnTo>
                  <a:lnTo>
                    <a:pt x="392235" y="869525"/>
                  </a:lnTo>
                  <a:lnTo>
                    <a:pt x="366178" y="906563"/>
                  </a:lnTo>
                  <a:lnTo>
                    <a:pt x="340909" y="944185"/>
                  </a:lnTo>
                  <a:lnTo>
                    <a:pt x="316441" y="982379"/>
                  </a:lnTo>
                  <a:lnTo>
                    <a:pt x="292785" y="1021133"/>
                  </a:lnTo>
                  <a:lnTo>
                    <a:pt x="269954" y="1060436"/>
                  </a:lnTo>
                  <a:lnTo>
                    <a:pt x="247959" y="1100275"/>
                  </a:lnTo>
                  <a:lnTo>
                    <a:pt x="226812" y="1140637"/>
                  </a:lnTo>
                  <a:lnTo>
                    <a:pt x="206526" y="1181512"/>
                  </a:lnTo>
                  <a:lnTo>
                    <a:pt x="187112" y="1222887"/>
                  </a:lnTo>
                  <a:lnTo>
                    <a:pt x="168583" y="1264750"/>
                  </a:lnTo>
                  <a:lnTo>
                    <a:pt x="150951" y="1307090"/>
                  </a:lnTo>
                  <a:lnTo>
                    <a:pt x="134226" y="1349893"/>
                  </a:lnTo>
                  <a:lnTo>
                    <a:pt x="118423" y="1393148"/>
                  </a:lnTo>
                  <a:lnTo>
                    <a:pt x="103552" y="1436844"/>
                  </a:lnTo>
                  <a:lnTo>
                    <a:pt x="89625" y="1480967"/>
                  </a:lnTo>
                  <a:lnTo>
                    <a:pt x="76655" y="1525507"/>
                  </a:lnTo>
                  <a:lnTo>
                    <a:pt x="64654" y="1570451"/>
                  </a:lnTo>
                  <a:lnTo>
                    <a:pt x="53633" y="1615786"/>
                  </a:lnTo>
                  <a:lnTo>
                    <a:pt x="43605" y="1661502"/>
                  </a:lnTo>
                  <a:lnTo>
                    <a:pt x="34581" y="1707586"/>
                  </a:lnTo>
                  <a:lnTo>
                    <a:pt x="26574" y="1754025"/>
                  </a:lnTo>
                  <a:lnTo>
                    <a:pt x="19596" y="1800809"/>
                  </a:lnTo>
                  <a:lnTo>
                    <a:pt x="13658" y="1847924"/>
                  </a:lnTo>
                  <a:lnTo>
                    <a:pt x="8773" y="1895360"/>
                  </a:lnTo>
                  <a:lnTo>
                    <a:pt x="4953" y="1943104"/>
                  </a:lnTo>
                  <a:lnTo>
                    <a:pt x="2209" y="1991143"/>
                  </a:lnTo>
                  <a:lnTo>
                    <a:pt x="554" y="2039466"/>
                  </a:lnTo>
                  <a:lnTo>
                    <a:pt x="0" y="2088062"/>
                  </a:lnTo>
                  <a:lnTo>
                    <a:pt x="554" y="2136657"/>
                  </a:lnTo>
                  <a:lnTo>
                    <a:pt x="2209" y="2184980"/>
                  </a:lnTo>
                  <a:lnTo>
                    <a:pt x="4953" y="2233020"/>
                  </a:lnTo>
                  <a:lnTo>
                    <a:pt x="8773" y="2280763"/>
                  </a:lnTo>
                  <a:lnTo>
                    <a:pt x="13658" y="2328199"/>
                  </a:lnTo>
                  <a:lnTo>
                    <a:pt x="19596" y="2375314"/>
                  </a:lnTo>
                  <a:lnTo>
                    <a:pt x="26574" y="2422098"/>
                  </a:lnTo>
                  <a:lnTo>
                    <a:pt x="34581" y="2468538"/>
                  </a:lnTo>
                  <a:lnTo>
                    <a:pt x="43605" y="2514621"/>
                  </a:lnTo>
                  <a:lnTo>
                    <a:pt x="53633" y="2560337"/>
                  </a:lnTo>
                  <a:lnTo>
                    <a:pt x="64654" y="2605673"/>
                  </a:lnTo>
                  <a:lnTo>
                    <a:pt x="76655" y="2650616"/>
                  </a:lnTo>
                  <a:lnTo>
                    <a:pt x="89625" y="2695156"/>
                  </a:lnTo>
                  <a:lnTo>
                    <a:pt x="103552" y="2739279"/>
                  </a:lnTo>
                  <a:lnTo>
                    <a:pt x="118423" y="2782975"/>
                  </a:lnTo>
                  <a:lnTo>
                    <a:pt x="134226" y="2826230"/>
                  </a:lnTo>
                  <a:lnTo>
                    <a:pt x="150951" y="2869034"/>
                  </a:lnTo>
                  <a:lnTo>
                    <a:pt x="168583" y="2911373"/>
                  </a:lnTo>
                  <a:lnTo>
                    <a:pt x="187112" y="2953236"/>
                  </a:lnTo>
                  <a:lnTo>
                    <a:pt x="206526" y="2994611"/>
                  </a:lnTo>
                  <a:lnTo>
                    <a:pt x="226812" y="3035486"/>
                  </a:lnTo>
                  <a:lnTo>
                    <a:pt x="247959" y="3075849"/>
                  </a:lnTo>
                  <a:lnTo>
                    <a:pt x="269954" y="3115687"/>
                  </a:lnTo>
                  <a:lnTo>
                    <a:pt x="292785" y="3154990"/>
                  </a:lnTo>
                  <a:lnTo>
                    <a:pt x="316441" y="3193744"/>
                  </a:lnTo>
                  <a:lnTo>
                    <a:pt x="340909" y="3231938"/>
                  </a:lnTo>
                  <a:lnTo>
                    <a:pt x="366178" y="3269560"/>
                  </a:lnTo>
                  <a:lnTo>
                    <a:pt x="392235" y="3306598"/>
                  </a:lnTo>
                  <a:lnTo>
                    <a:pt x="419069" y="3343039"/>
                  </a:lnTo>
                  <a:lnTo>
                    <a:pt x="446667" y="3378873"/>
                  </a:lnTo>
                  <a:lnTo>
                    <a:pt x="475017" y="3414086"/>
                  </a:lnTo>
                  <a:lnTo>
                    <a:pt x="504108" y="3448666"/>
                  </a:lnTo>
                  <a:lnTo>
                    <a:pt x="533927" y="3482603"/>
                  </a:lnTo>
                  <a:lnTo>
                    <a:pt x="564462" y="3515883"/>
                  </a:lnTo>
                  <a:lnTo>
                    <a:pt x="595701" y="3548495"/>
                  </a:lnTo>
                  <a:lnTo>
                    <a:pt x="627633" y="3580427"/>
                  </a:lnTo>
                  <a:lnTo>
                    <a:pt x="660246" y="3611666"/>
                  </a:lnTo>
                  <a:lnTo>
                    <a:pt x="693526" y="3642201"/>
                  </a:lnTo>
                  <a:lnTo>
                    <a:pt x="727463" y="3672020"/>
                  </a:lnTo>
                  <a:lnTo>
                    <a:pt x="762044" y="3701110"/>
                  </a:lnTo>
                  <a:lnTo>
                    <a:pt x="797257" y="3729460"/>
                  </a:lnTo>
                  <a:lnTo>
                    <a:pt x="833091" y="3757058"/>
                  </a:lnTo>
                  <a:lnTo>
                    <a:pt x="869532" y="3783891"/>
                  </a:lnTo>
                  <a:lnTo>
                    <a:pt x="906570" y="3809948"/>
                  </a:lnTo>
                  <a:lnTo>
                    <a:pt x="944192" y="3835217"/>
                  </a:lnTo>
                  <a:lnTo>
                    <a:pt x="982387" y="3859685"/>
                  </a:lnTo>
                  <a:lnTo>
                    <a:pt x="1021141" y="3883341"/>
                  </a:lnTo>
                  <a:lnTo>
                    <a:pt x="1060444" y="3906172"/>
                  </a:lnTo>
                  <a:lnTo>
                    <a:pt x="1100283" y="3928167"/>
                  </a:lnTo>
                  <a:lnTo>
                    <a:pt x="1140646" y="3949313"/>
                  </a:lnTo>
                  <a:lnTo>
                    <a:pt x="1181521" y="3969599"/>
                  </a:lnTo>
                  <a:lnTo>
                    <a:pt x="1222896" y="3989013"/>
                  </a:lnTo>
                  <a:lnTo>
                    <a:pt x="1264759" y="4007542"/>
                  </a:lnTo>
                  <a:lnTo>
                    <a:pt x="1307099" y="4025174"/>
                  </a:lnTo>
                  <a:lnTo>
                    <a:pt x="1349902" y="4041898"/>
                  </a:lnTo>
                  <a:lnTo>
                    <a:pt x="1393158" y="4057702"/>
                  </a:lnTo>
                  <a:lnTo>
                    <a:pt x="1436853" y="4072572"/>
                  </a:lnTo>
                  <a:lnTo>
                    <a:pt x="1480977" y="4086499"/>
                  </a:lnTo>
                  <a:lnTo>
                    <a:pt x="1525517" y="4099469"/>
                  </a:lnTo>
                  <a:lnTo>
                    <a:pt x="1570460" y="4111470"/>
                  </a:lnTo>
                  <a:lnTo>
                    <a:pt x="1615796" y="4122491"/>
                  </a:lnTo>
                  <a:lnTo>
                    <a:pt x="1661512" y="4132519"/>
                  </a:lnTo>
                  <a:lnTo>
                    <a:pt x="1707596" y="4141542"/>
                  </a:lnTo>
                  <a:lnTo>
                    <a:pt x="1754035" y="4149549"/>
                  </a:lnTo>
                  <a:lnTo>
                    <a:pt x="1800819" y="4156528"/>
                  </a:lnTo>
                  <a:lnTo>
                    <a:pt x="1847935" y="4162465"/>
                  </a:lnTo>
                  <a:lnTo>
                    <a:pt x="1895370" y="4167350"/>
                  </a:lnTo>
                  <a:lnTo>
                    <a:pt x="1943114" y="4171171"/>
                  </a:lnTo>
                  <a:lnTo>
                    <a:pt x="1991153" y="4173914"/>
                  </a:lnTo>
                  <a:lnTo>
                    <a:pt x="2039477" y="4175569"/>
                  </a:lnTo>
                  <a:lnTo>
                    <a:pt x="2088072" y="4176124"/>
                  </a:lnTo>
                  <a:lnTo>
                    <a:pt x="2136667" y="4175569"/>
                  </a:lnTo>
                  <a:lnTo>
                    <a:pt x="2184990" y="4173914"/>
                  </a:lnTo>
                  <a:lnTo>
                    <a:pt x="2233029" y="4171171"/>
                  </a:lnTo>
                  <a:lnTo>
                    <a:pt x="2280772" y="4167350"/>
                  </a:lnTo>
                  <a:lnTo>
                    <a:pt x="2328207" y="4162465"/>
                  </a:lnTo>
                  <a:lnTo>
                    <a:pt x="2375323" y="4156528"/>
                  </a:lnTo>
                  <a:lnTo>
                    <a:pt x="2422106" y="4149549"/>
                  </a:lnTo>
                  <a:lnTo>
                    <a:pt x="2468545" y="4141542"/>
                  </a:lnTo>
                  <a:lnTo>
                    <a:pt x="2514629" y="4132519"/>
                  </a:lnTo>
                  <a:lnTo>
                    <a:pt x="2560344" y="4122491"/>
                  </a:lnTo>
                  <a:lnTo>
                    <a:pt x="2605680" y="4111470"/>
                  </a:lnTo>
                  <a:lnTo>
                    <a:pt x="2650623" y="4099469"/>
                  </a:lnTo>
                  <a:lnTo>
                    <a:pt x="2695162" y="4086499"/>
                  </a:lnTo>
                  <a:lnTo>
                    <a:pt x="2739286" y="4072572"/>
                  </a:lnTo>
                  <a:lnTo>
                    <a:pt x="2782981" y="4057702"/>
                  </a:lnTo>
                  <a:lnTo>
                    <a:pt x="2826236" y="4041898"/>
                  </a:lnTo>
                  <a:lnTo>
                    <a:pt x="2869040" y="4025174"/>
                  </a:lnTo>
                  <a:lnTo>
                    <a:pt x="2911379" y="4007542"/>
                  </a:lnTo>
                  <a:lnTo>
                    <a:pt x="2953242" y="3989013"/>
                  </a:lnTo>
                  <a:lnTo>
                    <a:pt x="2994617" y="3969599"/>
                  </a:lnTo>
                  <a:lnTo>
                    <a:pt x="3035492" y="3949313"/>
                  </a:lnTo>
                  <a:lnTo>
                    <a:pt x="3075854" y="3928167"/>
                  </a:lnTo>
                  <a:lnTo>
                    <a:pt x="3115693" y="3906172"/>
                  </a:lnTo>
                  <a:lnTo>
                    <a:pt x="3154996" y="3883341"/>
                  </a:lnTo>
                  <a:lnTo>
                    <a:pt x="3193750" y="3859685"/>
                  </a:lnTo>
                  <a:lnTo>
                    <a:pt x="3231944" y="3835217"/>
                  </a:lnTo>
                  <a:lnTo>
                    <a:pt x="3269566" y="3809948"/>
                  </a:lnTo>
                  <a:lnTo>
                    <a:pt x="3306604" y="3783891"/>
                  </a:lnTo>
                  <a:lnTo>
                    <a:pt x="3343045" y="3757058"/>
                  </a:lnTo>
                  <a:lnTo>
                    <a:pt x="3378879" y="3729460"/>
                  </a:lnTo>
                  <a:lnTo>
                    <a:pt x="3414092" y="3701110"/>
                  </a:lnTo>
                  <a:lnTo>
                    <a:pt x="3448673" y="3672020"/>
                  </a:lnTo>
                  <a:lnTo>
                    <a:pt x="3482609" y="3642201"/>
                  </a:lnTo>
                  <a:lnTo>
                    <a:pt x="3515890" y="3611666"/>
                  </a:lnTo>
                  <a:lnTo>
                    <a:pt x="3548502" y="3580427"/>
                  </a:lnTo>
                  <a:lnTo>
                    <a:pt x="3580433" y="3548495"/>
                  </a:lnTo>
                  <a:lnTo>
                    <a:pt x="3611673" y="3515883"/>
                  </a:lnTo>
                  <a:lnTo>
                    <a:pt x="3642208" y="3482603"/>
                  </a:lnTo>
                  <a:lnTo>
                    <a:pt x="3672027" y="3448666"/>
                  </a:lnTo>
                  <a:lnTo>
                    <a:pt x="3701117" y="3414086"/>
                  </a:lnTo>
                  <a:lnTo>
                    <a:pt x="3729468" y="3378873"/>
                  </a:lnTo>
                  <a:lnTo>
                    <a:pt x="3757065" y="3343039"/>
                  </a:lnTo>
                  <a:lnTo>
                    <a:pt x="3783899" y="3306598"/>
                  </a:lnTo>
                  <a:lnTo>
                    <a:pt x="3809956" y="3269560"/>
                  </a:lnTo>
                  <a:lnTo>
                    <a:pt x="3835225" y="3231938"/>
                  </a:lnTo>
                  <a:lnTo>
                    <a:pt x="3859693" y="3193744"/>
                  </a:lnTo>
                  <a:lnTo>
                    <a:pt x="3883349" y="3154990"/>
                  </a:lnTo>
                  <a:lnTo>
                    <a:pt x="3906180" y="3115687"/>
                  </a:lnTo>
                  <a:lnTo>
                    <a:pt x="3928175" y="3075849"/>
                  </a:lnTo>
                  <a:lnTo>
                    <a:pt x="3949322" y="3035486"/>
                  </a:lnTo>
                  <a:lnTo>
                    <a:pt x="3969608" y="2994611"/>
                  </a:lnTo>
                  <a:lnTo>
                    <a:pt x="3989021" y="2953236"/>
                  </a:lnTo>
                  <a:lnTo>
                    <a:pt x="4007551" y="2911373"/>
                  </a:lnTo>
                  <a:lnTo>
                    <a:pt x="4025183" y="2869034"/>
                  </a:lnTo>
                  <a:lnTo>
                    <a:pt x="4041907" y="2826230"/>
                  </a:lnTo>
                  <a:lnTo>
                    <a:pt x="4057711" y="2782975"/>
                  </a:lnTo>
                  <a:lnTo>
                    <a:pt x="4072582" y="2739279"/>
                  </a:lnTo>
                  <a:lnTo>
                    <a:pt x="4086508" y="2695156"/>
                  </a:lnTo>
                  <a:lnTo>
                    <a:pt x="4099478" y="2650616"/>
                  </a:lnTo>
                  <a:lnTo>
                    <a:pt x="4111480" y="2605673"/>
                  </a:lnTo>
                  <a:lnTo>
                    <a:pt x="4122501" y="2560337"/>
                  </a:lnTo>
                  <a:lnTo>
                    <a:pt x="4132529" y="2514621"/>
                  </a:lnTo>
                  <a:lnTo>
                    <a:pt x="4141552" y="2468538"/>
                  </a:lnTo>
                  <a:lnTo>
                    <a:pt x="4149559" y="2422098"/>
                  </a:lnTo>
                  <a:lnTo>
                    <a:pt x="4156538" y="2375314"/>
                  </a:lnTo>
                  <a:lnTo>
                    <a:pt x="4162475" y="2328199"/>
                  </a:lnTo>
                  <a:lnTo>
                    <a:pt x="4167361" y="2280763"/>
                  </a:lnTo>
                  <a:lnTo>
                    <a:pt x="4171181" y="2233020"/>
                  </a:lnTo>
                  <a:lnTo>
                    <a:pt x="4173925" y="2184980"/>
                  </a:lnTo>
                  <a:lnTo>
                    <a:pt x="4175580" y="2136657"/>
                  </a:lnTo>
                  <a:lnTo>
                    <a:pt x="4176134" y="2088062"/>
                  </a:lnTo>
                  <a:lnTo>
                    <a:pt x="4175580" y="2039466"/>
                  </a:lnTo>
                  <a:lnTo>
                    <a:pt x="4173925" y="1991143"/>
                  </a:lnTo>
                  <a:lnTo>
                    <a:pt x="4171181" y="1943104"/>
                  </a:lnTo>
                  <a:lnTo>
                    <a:pt x="4167361" y="1895360"/>
                  </a:lnTo>
                  <a:lnTo>
                    <a:pt x="4162475" y="1847924"/>
                  </a:lnTo>
                  <a:lnTo>
                    <a:pt x="4156538" y="1800809"/>
                  </a:lnTo>
                  <a:lnTo>
                    <a:pt x="4149559" y="1754025"/>
                  </a:lnTo>
                  <a:lnTo>
                    <a:pt x="4141552" y="1707586"/>
                  </a:lnTo>
                  <a:lnTo>
                    <a:pt x="4132529" y="1661502"/>
                  </a:lnTo>
                  <a:lnTo>
                    <a:pt x="4122501" y="1615786"/>
                  </a:lnTo>
                  <a:lnTo>
                    <a:pt x="4111480" y="1570451"/>
                  </a:lnTo>
                  <a:lnTo>
                    <a:pt x="4099478" y="1525507"/>
                  </a:lnTo>
                  <a:lnTo>
                    <a:pt x="4086508" y="1480967"/>
                  </a:lnTo>
                  <a:lnTo>
                    <a:pt x="4072582" y="1436844"/>
                  </a:lnTo>
                  <a:lnTo>
                    <a:pt x="4057711" y="1393148"/>
                  </a:lnTo>
                  <a:lnTo>
                    <a:pt x="4041907" y="1349893"/>
                  </a:lnTo>
                  <a:lnTo>
                    <a:pt x="4025183" y="1307090"/>
                  </a:lnTo>
                  <a:lnTo>
                    <a:pt x="4007551" y="1264750"/>
                  </a:lnTo>
                  <a:lnTo>
                    <a:pt x="3989021" y="1222887"/>
                  </a:lnTo>
                  <a:lnTo>
                    <a:pt x="3969608" y="1181512"/>
                  </a:lnTo>
                  <a:lnTo>
                    <a:pt x="3949322" y="1140637"/>
                  </a:lnTo>
                  <a:lnTo>
                    <a:pt x="3928175" y="1100275"/>
                  </a:lnTo>
                  <a:lnTo>
                    <a:pt x="3906180" y="1060436"/>
                  </a:lnTo>
                  <a:lnTo>
                    <a:pt x="3883349" y="1021133"/>
                  </a:lnTo>
                  <a:lnTo>
                    <a:pt x="3859693" y="982379"/>
                  </a:lnTo>
                  <a:lnTo>
                    <a:pt x="3835225" y="944185"/>
                  </a:lnTo>
                  <a:lnTo>
                    <a:pt x="3809956" y="906563"/>
                  </a:lnTo>
                  <a:lnTo>
                    <a:pt x="3783899" y="869525"/>
                  </a:lnTo>
                  <a:lnTo>
                    <a:pt x="3757065" y="833084"/>
                  </a:lnTo>
                  <a:lnTo>
                    <a:pt x="3729468" y="797251"/>
                  </a:lnTo>
                  <a:lnTo>
                    <a:pt x="3701117" y="762038"/>
                  </a:lnTo>
                  <a:lnTo>
                    <a:pt x="3672027" y="727457"/>
                  </a:lnTo>
                  <a:lnTo>
                    <a:pt x="3642208" y="693520"/>
                  </a:lnTo>
                  <a:lnTo>
                    <a:pt x="3611673" y="660240"/>
                  </a:lnTo>
                  <a:lnTo>
                    <a:pt x="3580433" y="627628"/>
                  </a:lnTo>
                  <a:lnTo>
                    <a:pt x="3548502" y="595696"/>
                  </a:lnTo>
                  <a:lnTo>
                    <a:pt x="3515890" y="564457"/>
                  </a:lnTo>
                  <a:lnTo>
                    <a:pt x="3482609" y="533922"/>
                  </a:lnTo>
                  <a:lnTo>
                    <a:pt x="3448673" y="504103"/>
                  </a:lnTo>
                  <a:lnTo>
                    <a:pt x="3414092" y="475013"/>
                  </a:lnTo>
                  <a:lnTo>
                    <a:pt x="3378879" y="446663"/>
                  </a:lnTo>
                  <a:lnTo>
                    <a:pt x="3343045" y="419065"/>
                  </a:lnTo>
                  <a:lnTo>
                    <a:pt x="3306604" y="392232"/>
                  </a:lnTo>
                  <a:lnTo>
                    <a:pt x="3269566" y="366175"/>
                  </a:lnTo>
                  <a:lnTo>
                    <a:pt x="3231944" y="340906"/>
                  </a:lnTo>
                  <a:lnTo>
                    <a:pt x="3193750" y="316438"/>
                  </a:lnTo>
                  <a:lnTo>
                    <a:pt x="3154996" y="292782"/>
                  </a:lnTo>
                  <a:lnTo>
                    <a:pt x="3115693" y="269951"/>
                  </a:lnTo>
                  <a:lnTo>
                    <a:pt x="3075854" y="247956"/>
                  </a:lnTo>
                  <a:lnTo>
                    <a:pt x="3035492" y="226810"/>
                  </a:lnTo>
                  <a:lnTo>
                    <a:pt x="2994617" y="206524"/>
                  </a:lnTo>
                  <a:lnTo>
                    <a:pt x="2953242" y="187111"/>
                  </a:lnTo>
                  <a:lnTo>
                    <a:pt x="2911379" y="168582"/>
                  </a:lnTo>
                  <a:lnTo>
                    <a:pt x="2869040" y="150949"/>
                  </a:lnTo>
                  <a:lnTo>
                    <a:pt x="2826236" y="134225"/>
                  </a:lnTo>
                  <a:lnTo>
                    <a:pt x="2782981" y="118422"/>
                  </a:lnTo>
                  <a:lnTo>
                    <a:pt x="2739286" y="103551"/>
                  </a:lnTo>
                  <a:lnTo>
                    <a:pt x="2695162" y="89624"/>
                  </a:lnTo>
                  <a:lnTo>
                    <a:pt x="2650623" y="76654"/>
                  </a:lnTo>
                  <a:lnTo>
                    <a:pt x="2605680" y="64653"/>
                  </a:lnTo>
                  <a:lnTo>
                    <a:pt x="2560344" y="53632"/>
                  </a:lnTo>
                  <a:lnTo>
                    <a:pt x="2514629" y="43604"/>
                  </a:lnTo>
                  <a:lnTo>
                    <a:pt x="2468545" y="34581"/>
                  </a:lnTo>
                  <a:lnTo>
                    <a:pt x="2422106" y="26574"/>
                  </a:lnTo>
                  <a:lnTo>
                    <a:pt x="2375323" y="19596"/>
                  </a:lnTo>
                  <a:lnTo>
                    <a:pt x="2328207" y="13658"/>
                  </a:lnTo>
                  <a:lnTo>
                    <a:pt x="2280772" y="8773"/>
                  </a:lnTo>
                  <a:lnTo>
                    <a:pt x="2233029" y="4953"/>
                  </a:lnTo>
                  <a:lnTo>
                    <a:pt x="2184990" y="2209"/>
                  </a:lnTo>
                  <a:lnTo>
                    <a:pt x="2136667" y="554"/>
                  </a:lnTo>
                  <a:lnTo>
                    <a:pt x="2088072" y="0"/>
                  </a:lnTo>
                  <a:close/>
                </a:path>
              </a:pathLst>
            </a:custGeom>
            <a:solidFill>
              <a:srgbClr val="043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882203" y="4896783"/>
              <a:ext cx="3816985" cy="2079625"/>
            </a:xfrm>
            <a:custGeom>
              <a:avLst/>
              <a:gdLst/>
              <a:ahLst/>
              <a:cxnLst/>
              <a:rect l="l" t="t" r="r" b="b"/>
              <a:pathLst>
                <a:path w="3816985" h="2079625">
                  <a:moveTo>
                    <a:pt x="1230477" y="1233474"/>
                  </a:moveTo>
                  <a:lnTo>
                    <a:pt x="1230350" y="1182192"/>
                  </a:lnTo>
                  <a:lnTo>
                    <a:pt x="1229639" y="1130833"/>
                  </a:lnTo>
                  <a:lnTo>
                    <a:pt x="1228471" y="1079436"/>
                  </a:lnTo>
                  <a:lnTo>
                    <a:pt x="1222260" y="874687"/>
                  </a:lnTo>
                  <a:lnTo>
                    <a:pt x="1221041" y="823988"/>
                  </a:lnTo>
                  <a:lnTo>
                    <a:pt x="1220241" y="773595"/>
                  </a:lnTo>
                  <a:lnTo>
                    <a:pt x="1220012" y="723557"/>
                  </a:lnTo>
                  <a:lnTo>
                    <a:pt x="1221828" y="279120"/>
                  </a:lnTo>
                  <a:lnTo>
                    <a:pt x="1222908" y="130975"/>
                  </a:lnTo>
                  <a:lnTo>
                    <a:pt x="1215415" y="92608"/>
                  </a:lnTo>
                  <a:lnTo>
                    <a:pt x="1195057" y="65201"/>
                  </a:lnTo>
                  <a:lnTo>
                    <a:pt x="1166101" y="48742"/>
                  </a:lnTo>
                  <a:lnTo>
                    <a:pt x="1132801" y="43256"/>
                  </a:lnTo>
                  <a:lnTo>
                    <a:pt x="1099400" y="48729"/>
                  </a:lnTo>
                  <a:lnTo>
                    <a:pt x="1049375" y="92583"/>
                  </a:lnTo>
                  <a:lnTo>
                    <a:pt x="1041260" y="130975"/>
                  </a:lnTo>
                  <a:lnTo>
                    <a:pt x="1038593" y="538911"/>
                  </a:lnTo>
                  <a:lnTo>
                    <a:pt x="1037932" y="793877"/>
                  </a:lnTo>
                  <a:lnTo>
                    <a:pt x="1038199" y="997851"/>
                  </a:lnTo>
                  <a:lnTo>
                    <a:pt x="1039368" y="1201813"/>
                  </a:lnTo>
                  <a:lnTo>
                    <a:pt x="1040472" y="1287145"/>
                  </a:lnTo>
                  <a:lnTo>
                    <a:pt x="1040726" y="1332877"/>
                  </a:lnTo>
                  <a:lnTo>
                    <a:pt x="1040218" y="1379931"/>
                  </a:lnTo>
                  <a:lnTo>
                    <a:pt x="1038542" y="1427784"/>
                  </a:lnTo>
                  <a:lnTo>
                    <a:pt x="1035253" y="1475905"/>
                  </a:lnTo>
                  <a:lnTo>
                    <a:pt x="1029931" y="1523733"/>
                  </a:lnTo>
                  <a:lnTo>
                    <a:pt x="1022172" y="1570748"/>
                  </a:lnTo>
                  <a:lnTo>
                    <a:pt x="1011542" y="1616417"/>
                  </a:lnTo>
                  <a:lnTo>
                    <a:pt x="997610" y="1660194"/>
                  </a:lnTo>
                  <a:lnTo>
                    <a:pt x="979970" y="1701546"/>
                  </a:lnTo>
                  <a:lnTo>
                    <a:pt x="958202" y="1739938"/>
                  </a:lnTo>
                  <a:lnTo>
                    <a:pt x="931862" y="1774825"/>
                  </a:lnTo>
                  <a:lnTo>
                    <a:pt x="900544" y="1805686"/>
                  </a:lnTo>
                  <a:lnTo>
                    <a:pt x="863828" y="1831975"/>
                  </a:lnTo>
                  <a:lnTo>
                    <a:pt x="821283" y="1853145"/>
                  </a:lnTo>
                  <a:lnTo>
                    <a:pt x="777240" y="1869198"/>
                  </a:lnTo>
                  <a:lnTo>
                    <a:pt x="732256" y="1881987"/>
                  </a:lnTo>
                  <a:lnTo>
                    <a:pt x="686714" y="1891245"/>
                  </a:lnTo>
                  <a:lnTo>
                    <a:pt x="641007" y="1896694"/>
                  </a:lnTo>
                  <a:lnTo>
                    <a:pt x="595515" y="1898053"/>
                  </a:lnTo>
                  <a:lnTo>
                    <a:pt x="550633" y="1895030"/>
                  </a:lnTo>
                  <a:lnTo>
                    <a:pt x="506730" y="1887359"/>
                  </a:lnTo>
                  <a:lnTo>
                    <a:pt x="464210" y="1874748"/>
                  </a:lnTo>
                  <a:lnTo>
                    <a:pt x="423430" y="1856917"/>
                  </a:lnTo>
                  <a:lnTo>
                    <a:pt x="384810" y="1833587"/>
                  </a:lnTo>
                  <a:lnTo>
                    <a:pt x="348716" y="1804479"/>
                  </a:lnTo>
                  <a:lnTo>
                    <a:pt x="315531" y="1769313"/>
                  </a:lnTo>
                  <a:lnTo>
                    <a:pt x="285369" y="1728266"/>
                  </a:lnTo>
                  <a:lnTo>
                    <a:pt x="260007" y="1684985"/>
                  </a:lnTo>
                  <a:lnTo>
                    <a:pt x="238658" y="1639862"/>
                  </a:lnTo>
                  <a:lnTo>
                    <a:pt x="220548" y="1593265"/>
                  </a:lnTo>
                  <a:lnTo>
                    <a:pt x="204851" y="1545602"/>
                  </a:lnTo>
                  <a:lnTo>
                    <a:pt x="190804" y="1497253"/>
                  </a:lnTo>
                  <a:lnTo>
                    <a:pt x="177596" y="1448587"/>
                  </a:lnTo>
                  <a:lnTo>
                    <a:pt x="160134" y="1413637"/>
                  </a:lnTo>
                  <a:lnTo>
                    <a:pt x="100876" y="1384439"/>
                  </a:lnTo>
                  <a:lnTo>
                    <a:pt x="36537" y="1402092"/>
                  </a:lnTo>
                  <a:lnTo>
                    <a:pt x="0" y="1457667"/>
                  </a:lnTo>
                  <a:lnTo>
                    <a:pt x="2425" y="1496872"/>
                  </a:lnTo>
                  <a:lnTo>
                    <a:pt x="15138" y="1543227"/>
                  </a:lnTo>
                  <a:lnTo>
                    <a:pt x="28625" y="1589239"/>
                  </a:lnTo>
                  <a:lnTo>
                    <a:pt x="43307" y="1634756"/>
                  </a:lnTo>
                  <a:lnTo>
                    <a:pt x="59563" y="1679587"/>
                  </a:lnTo>
                  <a:lnTo>
                    <a:pt x="77825" y="1723555"/>
                  </a:lnTo>
                  <a:lnTo>
                    <a:pt x="98488" y="1766506"/>
                  </a:lnTo>
                  <a:lnTo>
                    <a:pt x="121958" y="1808251"/>
                  </a:lnTo>
                  <a:lnTo>
                    <a:pt x="148653" y="1848612"/>
                  </a:lnTo>
                  <a:lnTo>
                    <a:pt x="179120" y="1887613"/>
                  </a:lnTo>
                  <a:lnTo>
                    <a:pt x="211950" y="1923046"/>
                  </a:lnTo>
                  <a:lnTo>
                    <a:pt x="246989" y="1954923"/>
                  </a:lnTo>
                  <a:lnTo>
                    <a:pt x="284086" y="1983206"/>
                  </a:lnTo>
                  <a:lnTo>
                    <a:pt x="323113" y="2007882"/>
                  </a:lnTo>
                  <a:lnTo>
                    <a:pt x="363905" y="2028939"/>
                  </a:lnTo>
                  <a:lnTo>
                    <a:pt x="406323" y="2046338"/>
                  </a:lnTo>
                  <a:lnTo>
                    <a:pt x="450227" y="2060092"/>
                  </a:lnTo>
                  <a:lnTo>
                    <a:pt x="495465" y="2070150"/>
                  </a:lnTo>
                  <a:lnTo>
                    <a:pt x="541896" y="2076513"/>
                  </a:lnTo>
                  <a:lnTo>
                    <a:pt x="589368" y="2079155"/>
                  </a:lnTo>
                  <a:lnTo>
                    <a:pt x="637743" y="2078062"/>
                  </a:lnTo>
                  <a:lnTo>
                    <a:pt x="686879" y="2073211"/>
                  </a:lnTo>
                  <a:lnTo>
                    <a:pt x="735266" y="2065540"/>
                  </a:lnTo>
                  <a:lnTo>
                    <a:pt x="783564" y="2055393"/>
                  </a:lnTo>
                  <a:lnTo>
                    <a:pt x="831240" y="2042363"/>
                  </a:lnTo>
                  <a:lnTo>
                    <a:pt x="877747" y="2026056"/>
                  </a:lnTo>
                  <a:lnTo>
                    <a:pt x="922553" y="2006066"/>
                  </a:lnTo>
                  <a:lnTo>
                    <a:pt x="965098" y="1982012"/>
                  </a:lnTo>
                  <a:lnTo>
                    <a:pt x="1004862" y="1953488"/>
                  </a:lnTo>
                  <a:lnTo>
                    <a:pt x="1041285" y="1920087"/>
                  </a:lnTo>
                  <a:lnTo>
                    <a:pt x="1072489" y="1884387"/>
                  </a:lnTo>
                  <a:lnTo>
                    <a:pt x="1100264" y="1846148"/>
                  </a:lnTo>
                  <a:lnTo>
                    <a:pt x="1124737" y="1805698"/>
                  </a:lnTo>
                  <a:lnTo>
                    <a:pt x="1146060" y="1763395"/>
                  </a:lnTo>
                  <a:lnTo>
                    <a:pt x="1164399" y="1719592"/>
                  </a:lnTo>
                  <a:lnTo>
                    <a:pt x="1179893" y="1674622"/>
                  </a:lnTo>
                  <a:lnTo>
                    <a:pt x="1192707" y="1628838"/>
                  </a:lnTo>
                  <a:lnTo>
                    <a:pt x="1202982" y="1582597"/>
                  </a:lnTo>
                  <a:lnTo>
                    <a:pt x="1210868" y="1536242"/>
                  </a:lnTo>
                  <a:lnTo>
                    <a:pt x="1217282" y="1486636"/>
                  </a:lnTo>
                  <a:lnTo>
                    <a:pt x="1222248" y="1436624"/>
                  </a:lnTo>
                  <a:lnTo>
                    <a:pt x="1225905" y="1386243"/>
                  </a:lnTo>
                  <a:lnTo>
                    <a:pt x="1228407" y="1335557"/>
                  </a:lnTo>
                  <a:lnTo>
                    <a:pt x="1229880" y="1284617"/>
                  </a:lnTo>
                  <a:lnTo>
                    <a:pt x="1230477" y="1233474"/>
                  </a:lnTo>
                  <a:close/>
                </a:path>
                <a:path w="3816985" h="2079625">
                  <a:moveTo>
                    <a:pt x="3816680" y="1295400"/>
                  </a:moveTo>
                  <a:lnTo>
                    <a:pt x="3808450" y="1257300"/>
                  </a:lnTo>
                  <a:lnTo>
                    <a:pt x="3788956" y="1231900"/>
                  </a:lnTo>
                  <a:lnTo>
                    <a:pt x="3761206" y="1206500"/>
                  </a:lnTo>
                  <a:lnTo>
                    <a:pt x="3693071" y="1206500"/>
                  </a:lnTo>
                  <a:lnTo>
                    <a:pt x="3658730" y="1219200"/>
                  </a:lnTo>
                  <a:lnTo>
                    <a:pt x="3620376" y="1257300"/>
                  </a:lnTo>
                  <a:lnTo>
                    <a:pt x="3580460" y="1282700"/>
                  </a:lnTo>
                  <a:lnTo>
                    <a:pt x="3539058" y="1320800"/>
                  </a:lnTo>
                  <a:lnTo>
                    <a:pt x="3496208" y="1346200"/>
                  </a:lnTo>
                  <a:lnTo>
                    <a:pt x="3452012" y="1371600"/>
                  </a:lnTo>
                  <a:lnTo>
                    <a:pt x="3406521" y="1384300"/>
                  </a:lnTo>
                  <a:lnTo>
                    <a:pt x="3311918" y="1409700"/>
                  </a:lnTo>
                  <a:lnTo>
                    <a:pt x="3212985" y="1409700"/>
                  </a:lnTo>
                  <a:lnTo>
                    <a:pt x="3110077" y="1384300"/>
                  </a:lnTo>
                  <a:lnTo>
                    <a:pt x="3063671" y="1358900"/>
                  </a:lnTo>
                  <a:lnTo>
                    <a:pt x="3022536" y="1333500"/>
                  </a:lnTo>
                  <a:lnTo>
                    <a:pt x="2986379" y="1295400"/>
                  </a:lnTo>
                  <a:lnTo>
                    <a:pt x="2954858" y="1257300"/>
                  </a:lnTo>
                  <a:lnTo>
                    <a:pt x="2927680" y="1219200"/>
                  </a:lnTo>
                  <a:lnTo>
                    <a:pt x="2904540" y="1181100"/>
                  </a:lnTo>
                  <a:lnTo>
                    <a:pt x="2885122" y="1130300"/>
                  </a:lnTo>
                  <a:lnTo>
                    <a:pt x="2869095" y="1092200"/>
                  </a:lnTo>
                  <a:lnTo>
                    <a:pt x="2856179" y="1028700"/>
                  </a:lnTo>
                  <a:lnTo>
                    <a:pt x="2848165" y="990600"/>
                  </a:lnTo>
                  <a:lnTo>
                    <a:pt x="2840367" y="952500"/>
                  </a:lnTo>
                  <a:lnTo>
                    <a:pt x="2833052" y="914400"/>
                  </a:lnTo>
                  <a:lnTo>
                    <a:pt x="2829979" y="896581"/>
                  </a:lnTo>
                  <a:lnTo>
                    <a:pt x="2898648" y="914400"/>
                  </a:lnTo>
                  <a:lnTo>
                    <a:pt x="2947962" y="914400"/>
                  </a:lnTo>
                  <a:lnTo>
                    <a:pt x="2997606" y="927100"/>
                  </a:lnTo>
                  <a:lnTo>
                    <a:pt x="3089237" y="952500"/>
                  </a:lnTo>
                  <a:lnTo>
                    <a:pt x="3135668" y="952500"/>
                  </a:lnTo>
                  <a:lnTo>
                    <a:pt x="3182302" y="965200"/>
                  </a:lnTo>
                  <a:lnTo>
                    <a:pt x="3275533" y="965200"/>
                  </a:lnTo>
                  <a:lnTo>
                    <a:pt x="3321812" y="977900"/>
                  </a:lnTo>
                  <a:lnTo>
                    <a:pt x="3367671" y="977900"/>
                  </a:lnTo>
                  <a:lnTo>
                    <a:pt x="3412934" y="965200"/>
                  </a:lnTo>
                  <a:lnTo>
                    <a:pt x="3457448" y="965200"/>
                  </a:lnTo>
                  <a:lnTo>
                    <a:pt x="3543617" y="939800"/>
                  </a:lnTo>
                  <a:lnTo>
                    <a:pt x="3584956" y="914400"/>
                  </a:lnTo>
                  <a:lnTo>
                    <a:pt x="3624923" y="889000"/>
                  </a:lnTo>
                  <a:lnTo>
                    <a:pt x="3663353" y="863600"/>
                  </a:lnTo>
                  <a:lnTo>
                    <a:pt x="3697084" y="825500"/>
                  </a:lnTo>
                  <a:lnTo>
                    <a:pt x="3727005" y="787400"/>
                  </a:lnTo>
                  <a:lnTo>
                    <a:pt x="3752850" y="749300"/>
                  </a:lnTo>
                  <a:lnTo>
                    <a:pt x="3774376" y="711200"/>
                  </a:lnTo>
                  <a:lnTo>
                    <a:pt x="3791343" y="660400"/>
                  </a:lnTo>
                  <a:lnTo>
                    <a:pt x="3803472" y="609600"/>
                  </a:lnTo>
                  <a:lnTo>
                    <a:pt x="3810546" y="571500"/>
                  </a:lnTo>
                  <a:lnTo>
                    <a:pt x="3812298" y="520700"/>
                  </a:lnTo>
                  <a:lnTo>
                    <a:pt x="3808488" y="469900"/>
                  </a:lnTo>
                  <a:lnTo>
                    <a:pt x="3798862" y="431800"/>
                  </a:lnTo>
                  <a:lnTo>
                    <a:pt x="3782682" y="381000"/>
                  </a:lnTo>
                  <a:lnTo>
                    <a:pt x="3761143" y="330200"/>
                  </a:lnTo>
                  <a:lnTo>
                    <a:pt x="3734752" y="292100"/>
                  </a:lnTo>
                  <a:lnTo>
                    <a:pt x="3704018" y="254000"/>
                  </a:lnTo>
                  <a:lnTo>
                    <a:pt x="3669449" y="228600"/>
                  </a:lnTo>
                  <a:lnTo>
                    <a:pt x="3631539" y="203200"/>
                  </a:lnTo>
                  <a:lnTo>
                    <a:pt x="3630561" y="202590"/>
                  </a:lnTo>
                  <a:lnTo>
                    <a:pt x="3630561" y="520700"/>
                  </a:lnTo>
                  <a:lnTo>
                    <a:pt x="3629393" y="558800"/>
                  </a:lnTo>
                  <a:lnTo>
                    <a:pt x="3619182" y="609600"/>
                  </a:lnTo>
                  <a:lnTo>
                    <a:pt x="3600894" y="647700"/>
                  </a:lnTo>
                  <a:lnTo>
                    <a:pt x="3575481" y="685800"/>
                  </a:lnTo>
                  <a:lnTo>
                    <a:pt x="3543897" y="723900"/>
                  </a:lnTo>
                  <a:lnTo>
                    <a:pt x="3507092" y="749300"/>
                  </a:lnTo>
                  <a:lnTo>
                    <a:pt x="3466007" y="774700"/>
                  </a:lnTo>
                  <a:lnTo>
                    <a:pt x="3421151" y="787400"/>
                  </a:lnTo>
                  <a:lnTo>
                    <a:pt x="3373793" y="800100"/>
                  </a:lnTo>
                  <a:lnTo>
                    <a:pt x="3324783" y="800100"/>
                  </a:lnTo>
                  <a:lnTo>
                    <a:pt x="3274923" y="787400"/>
                  </a:lnTo>
                  <a:lnTo>
                    <a:pt x="3225025" y="787400"/>
                  </a:lnTo>
                  <a:lnTo>
                    <a:pt x="3175939" y="774700"/>
                  </a:lnTo>
                  <a:lnTo>
                    <a:pt x="3128454" y="774700"/>
                  </a:lnTo>
                  <a:lnTo>
                    <a:pt x="3083407" y="762000"/>
                  </a:lnTo>
                  <a:lnTo>
                    <a:pt x="2984081" y="736600"/>
                  </a:lnTo>
                  <a:lnTo>
                    <a:pt x="2934817" y="736600"/>
                  </a:lnTo>
                  <a:lnTo>
                    <a:pt x="2812986" y="704938"/>
                  </a:lnTo>
                  <a:lnTo>
                    <a:pt x="2813850" y="647700"/>
                  </a:lnTo>
                  <a:lnTo>
                    <a:pt x="2817190" y="609600"/>
                  </a:lnTo>
                  <a:lnTo>
                    <a:pt x="2823083" y="558800"/>
                  </a:lnTo>
                  <a:lnTo>
                    <a:pt x="2831808" y="520700"/>
                  </a:lnTo>
                  <a:lnTo>
                    <a:pt x="2843593" y="482600"/>
                  </a:lnTo>
                  <a:lnTo>
                    <a:pt x="2858732" y="444500"/>
                  </a:lnTo>
                  <a:lnTo>
                    <a:pt x="2877464" y="406400"/>
                  </a:lnTo>
                  <a:lnTo>
                    <a:pt x="2900057" y="381000"/>
                  </a:lnTo>
                  <a:lnTo>
                    <a:pt x="2926765" y="342900"/>
                  </a:lnTo>
                  <a:lnTo>
                    <a:pt x="2957855" y="317500"/>
                  </a:lnTo>
                  <a:lnTo>
                    <a:pt x="2993567" y="304800"/>
                  </a:lnTo>
                  <a:lnTo>
                    <a:pt x="3034195" y="279400"/>
                  </a:lnTo>
                  <a:lnTo>
                    <a:pt x="3079966" y="266700"/>
                  </a:lnTo>
                  <a:lnTo>
                    <a:pt x="3118256" y="254000"/>
                  </a:lnTo>
                  <a:lnTo>
                    <a:pt x="3297847" y="254000"/>
                  </a:lnTo>
                  <a:lnTo>
                    <a:pt x="3391471" y="279400"/>
                  </a:lnTo>
                  <a:lnTo>
                    <a:pt x="3436213" y="292100"/>
                  </a:lnTo>
                  <a:lnTo>
                    <a:pt x="3478453" y="317500"/>
                  </a:lnTo>
                  <a:lnTo>
                    <a:pt x="3517315" y="330200"/>
                  </a:lnTo>
                  <a:lnTo>
                    <a:pt x="3551936" y="355600"/>
                  </a:lnTo>
                  <a:lnTo>
                    <a:pt x="3581450" y="393700"/>
                  </a:lnTo>
                  <a:lnTo>
                    <a:pt x="3605022" y="431800"/>
                  </a:lnTo>
                  <a:lnTo>
                    <a:pt x="3621760" y="469900"/>
                  </a:lnTo>
                  <a:lnTo>
                    <a:pt x="3630561" y="520700"/>
                  </a:lnTo>
                  <a:lnTo>
                    <a:pt x="3630561" y="202590"/>
                  </a:lnTo>
                  <a:lnTo>
                    <a:pt x="3590810" y="177800"/>
                  </a:lnTo>
                  <a:lnTo>
                    <a:pt x="3547757" y="152400"/>
                  </a:lnTo>
                  <a:lnTo>
                    <a:pt x="3502888" y="127000"/>
                  </a:lnTo>
                  <a:lnTo>
                    <a:pt x="3362490" y="88900"/>
                  </a:lnTo>
                  <a:lnTo>
                    <a:pt x="3316478" y="88900"/>
                  </a:lnTo>
                  <a:lnTo>
                    <a:pt x="3270046" y="76200"/>
                  </a:lnTo>
                  <a:lnTo>
                    <a:pt x="3176955" y="76200"/>
                  </a:lnTo>
                  <a:lnTo>
                    <a:pt x="3130816" y="88900"/>
                  </a:lnTo>
                  <a:lnTo>
                    <a:pt x="3085261" y="88900"/>
                  </a:lnTo>
                  <a:lnTo>
                    <a:pt x="3040557" y="101600"/>
                  </a:lnTo>
                  <a:lnTo>
                    <a:pt x="2954731" y="127000"/>
                  </a:lnTo>
                  <a:lnTo>
                    <a:pt x="2914091" y="139700"/>
                  </a:lnTo>
                  <a:lnTo>
                    <a:pt x="2875318" y="165100"/>
                  </a:lnTo>
                  <a:lnTo>
                    <a:pt x="2838653" y="177800"/>
                  </a:lnTo>
                  <a:lnTo>
                    <a:pt x="2804363" y="215900"/>
                  </a:lnTo>
                  <a:lnTo>
                    <a:pt x="2772689" y="241300"/>
                  </a:lnTo>
                  <a:lnTo>
                    <a:pt x="2743873" y="279400"/>
                  </a:lnTo>
                  <a:lnTo>
                    <a:pt x="2718181" y="317500"/>
                  </a:lnTo>
                  <a:lnTo>
                    <a:pt x="2695867" y="355600"/>
                  </a:lnTo>
                  <a:lnTo>
                    <a:pt x="2677172" y="393700"/>
                  </a:lnTo>
                  <a:lnTo>
                    <a:pt x="2662364" y="444500"/>
                  </a:lnTo>
                  <a:lnTo>
                    <a:pt x="2651810" y="495300"/>
                  </a:lnTo>
                  <a:lnTo>
                    <a:pt x="2644038" y="546100"/>
                  </a:lnTo>
                  <a:lnTo>
                    <a:pt x="2638818" y="584200"/>
                  </a:lnTo>
                  <a:lnTo>
                    <a:pt x="2635923" y="635000"/>
                  </a:lnTo>
                  <a:lnTo>
                    <a:pt x="2635542" y="658380"/>
                  </a:lnTo>
                  <a:lnTo>
                    <a:pt x="2594991" y="647700"/>
                  </a:lnTo>
                  <a:lnTo>
                    <a:pt x="2546832" y="622300"/>
                  </a:lnTo>
                  <a:lnTo>
                    <a:pt x="2526741" y="617004"/>
                  </a:lnTo>
                  <a:lnTo>
                    <a:pt x="2528227" y="658380"/>
                  </a:lnTo>
                  <a:lnTo>
                    <a:pt x="2528290" y="660400"/>
                  </a:lnTo>
                  <a:lnTo>
                    <a:pt x="2526741" y="617004"/>
                  </a:lnTo>
                  <a:lnTo>
                    <a:pt x="2526487" y="609600"/>
                  </a:lnTo>
                  <a:lnTo>
                    <a:pt x="2523286" y="558800"/>
                  </a:lnTo>
                  <a:lnTo>
                    <a:pt x="2518473" y="508000"/>
                  </a:lnTo>
                  <a:lnTo>
                    <a:pt x="2511831" y="457200"/>
                  </a:lnTo>
                  <a:lnTo>
                    <a:pt x="2503119" y="419100"/>
                  </a:lnTo>
                  <a:lnTo>
                    <a:pt x="2492095" y="368300"/>
                  </a:lnTo>
                  <a:lnTo>
                    <a:pt x="2478557" y="317500"/>
                  </a:lnTo>
                  <a:lnTo>
                    <a:pt x="2462250" y="279400"/>
                  </a:lnTo>
                  <a:lnTo>
                    <a:pt x="2442972" y="228600"/>
                  </a:lnTo>
                  <a:lnTo>
                    <a:pt x="2419845" y="190500"/>
                  </a:lnTo>
                  <a:lnTo>
                    <a:pt x="2393810" y="152400"/>
                  </a:lnTo>
                  <a:lnTo>
                    <a:pt x="2365083" y="114300"/>
                  </a:lnTo>
                  <a:lnTo>
                    <a:pt x="2353081" y="104546"/>
                  </a:lnTo>
                  <a:lnTo>
                    <a:pt x="2353081" y="825500"/>
                  </a:lnTo>
                  <a:lnTo>
                    <a:pt x="2352992" y="838200"/>
                  </a:lnTo>
                  <a:lnTo>
                    <a:pt x="2352751" y="876300"/>
                  </a:lnTo>
                  <a:lnTo>
                    <a:pt x="2350617" y="927100"/>
                  </a:lnTo>
                  <a:lnTo>
                    <a:pt x="2346198" y="977900"/>
                  </a:lnTo>
                  <a:lnTo>
                    <a:pt x="2339035" y="1028700"/>
                  </a:lnTo>
                  <a:lnTo>
                    <a:pt x="2328659" y="1079500"/>
                  </a:lnTo>
                  <a:lnTo>
                    <a:pt x="2314600" y="1130300"/>
                  </a:lnTo>
                  <a:lnTo>
                    <a:pt x="2296388" y="1168400"/>
                  </a:lnTo>
                  <a:lnTo>
                    <a:pt x="2273198" y="1206500"/>
                  </a:lnTo>
                  <a:lnTo>
                    <a:pt x="2244001" y="1244600"/>
                  </a:lnTo>
                  <a:lnTo>
                    <a:pt x="2209660" y="1270000"/>
                  </a:lnTo>
                  <a:lnTo>
                    <a:pt x="2170988" y="1295400"/>
                  </a:lnTo>
                  <a:lnTo>
                    <a:pt x="2128863" y="1320800"/>
                  </a:lnTo>
                  <a:lnTo>
                    <a:pt x="2084095" y="1333500"/>
                  </a:lnTo>
                  <a:lnTo>
                    <a:pt x="1942426" y="1371600"/>
                  </a:lnTo>
                  <a:lnTo>
                    <a:pt x="1850263" y="1371600"/>
                  </a:lnTo>
                  <a:lnTo>
                    <a:pt x="1722907" y="1333500"/>
                  </a:lnTo>
                  <a:lnTo>
                    <a:pt x="1682737" y="1320800"/>
                  </a:lnTo>
                  <a:lnTo>
                    <a:pt x="1644916" y="1295400"/>
                  </a:lnTo>
                  <a:lnTo>
                    <a:pt x="1610169" y="1257300"/>
                  </a:lnTo>
                  <a:lnTo>
                    <a:pt x="1579219" y="1231900"/>
                  </a:lnTo>
                  <a:lnTo>
                    <a:pt x="1552790" y="1193800"/>
                  </a:lnTo>
                  <a:lnTo>
                    <a:pt x="1531620" y="1155700"/>
                  </a:lnTo>
                  <a:lnTo>
                    <a:pt x="1516430" y="1117600"/>
                  </a:lnTo>
                  <a:lnTo>
                    <a:pt x="1507934" y="1066800"/>
                  </a:lnTo>
                  <a:lnTo>
                    <a:pt x="1506880" y="1028700"/>
                  </a:lnTo>
                  <a:lnTo>
                    <a:pt x="1513459" y="977900"/>
                  </a:lnTo>
                  <a:lnTo>
                    <a:pt x="1526844" y="939800"/>
                  </a:lnTo>
                  <a:lnTo>
                    <a:pt x="1546352" y="901700"/>
                  </a:lnTo>
                  <a:lnTo>
                    <a:pt x="1571244" y="863600"/>
                  </a:lnTo>
                  <a:lnTo>
                    <a:pt x="1600847" y="825500"/>
                  </a:lnTo>
                  <a:lnTo>
                    <a:pt x="1634439" y="800100"/>
                  </a:lnTo>
                  <a:lnTo>
                    <a:pt x="1671307" y="774700"/>
                  </a:lnTo>
                  <a:lnTo>
                    <a:pt x="1710766" y="749300"/>
                  </a:lnTo>
                  <a:lnTo>
                    <a:pt x="1752092" y="723900"/>
                  </a:lnTo>
                  <a:lnTo>
                    <a:pt x="1837524" y="698500"/>
                  </a:lnTo>
                  <a:lnTo>
                    <a:pt x="1886280" y="698500"/>
                  </a:lnTo>
                  <a:lnTo>
                    <a:pt x="1935124" y="685800"/>
                  </a:lnTo>
                  <a:lnTo>
                    <a:pt x="2032812" y="685800"/>
                  </a:lnTo>
                  <a:lnTo>
                    <a:pt x="2081542" y="698500"/>
                  </a:lnTo>
                  <a:lnTo>
                    <a:pt x="2130120" y="698500"/>
                  </a:lnTo>
                  <a:lnTo>
                    <a:pt x="2351417" y="757313"/>
                  </a:lnTo>
                  <a:lnTo>
                    <a:pt x="2352065" y="774700"/>
                  </a:lnTo>
                  <a:lnTo>
                    <a:pt x="2353081" y="825500"/>
                  </a:lnTo>
                  <a:lnTo>
                    <a:pt x="2353081" y="104546"/>
                  </a:lnTo>
                  <a:lnTo>
                    <a:pt x="2333866" y="88900"/>
                  </a:lnTo>
                  <a:lnTo>
                    <a:pt x="2300389" y="63500"/>
                  </a:lnTo>
                  <a:lnTo>
                    <a:pt x="2264867" y="50800"/>
                  </a:lnTo>
                  <a:lnTo>
                    <a:pt x="2227491" y="25400"/>
                  </a:lnTo>
                  <a:lnTo>
                    <a:pt x="2188502" y="25400"/>
                  </a:lnTo>
                  <a:lnTo>
                    <a:pt x="2106523" y="0"/>
                  </a:lnTo>
                  <a:lnTo>
                    <a:pt x="2020633" y="0"/>
                  </a:lnTo>
                  <a:lnTo>
                    <a:pt x="1976755" y="12700"/>
                  </a:lnTo>
                  <a:lnTo>
                    <a:pt x="1932546" y="12700"/>
                  </a:lnTo>
                  <a:lnTo>
                    <a:pt x="1672348" y="88900"/>
                  </a:lnTo>
                  <a:lnTo>
                    <a:pt x="1631823" y="114300"/>
                  </a:lnTo>
                  <a:lnTo>
                    <a:pt x="1592694" y="127000"/>
                  </a:lnTo>
                  <a:lnTo>
                    <a:pt x="1555165" y="152400"/>
                  </a:lnTo>
                  <a:lnTo>
                    <a:pt x="1519453" y="165100"/>
                  </a:lnTo>
                  <a:lnTo>
                    <a:pt x="1485760" y="190500"/>
                  </a:lnTo>
                  <a:lnTo>
                    <a:pt x="1457159" y="215900"/>
                  </a:lnTo>
                  <a:lnTo>
                    <a:pt x="1444269" y="254000"/>
                  </a:lnTo>
                  <a:lnTo>
                    <a:pt x="1444942" y="279400"/>
                  </a:lnTo>
                  <a:lnTo>
                    <a:pt x="1457058" y="317500"/>
                  </a:lnTo>
                  <a:lnTo>
                    <a:pt x="1478508" y="342900"/>
                  </a:lnTo>
                  <a:lnTo>
                    <a:pt x="1507134" y="355600"/>
                  </a:lnTo>
                  <a:lnTo>
                    <a:pt x="1540827" y="355600"/>
                  </a:lnTo>
                  <a:lnTo>
                    <a:pt x="1577441" y="342900"/>
                  </a:lnTo>
                  <a:lnTo>
                    <a:pt x="1618767" y="317500"/>
                  </a:lnTo>
                  <a:lnTo>
                    <a:pt x="1662087" y="292100"/>
                  </a:lnTo>
                  <a:lnTo>
                    <a:pt x="1707121" y="279400"/>
                  </a:lnTo>
                  <a:lnTo>
                    <a:pt x="1753603" y="254000"/>
                  </a:lnTo>
                  <a:lnTo>
                    <a:pt x="1801279" y="228600"/>
                  </a:lnTo>
                  <a:lnTo>
                    <a:pt x="1948662" y="190500"/>
                  </a:lnTo>
                  <a:lnTo>
                    <a:pt x="1998357" y="190500"/>
                  </a:lnTo>
                  <a:lnTo>
                    <a:pt x="2047887" y="177800"/>
                  </a:lnTo>
                  <a:lnTo>
                    <a:pt x="2096973" y="190500"/>
                  </a:lnTo>
                  <a:lnTo>
                    <a:pt x="2145550" y="190500"/>
                  </a:lnTo>
                  <a:lnTo>
                    <a:pt x="2187295" y="215900"/>
                  </a:lnTo>
                  <a:lnTo>
                    <a:pt x="2222754" y="241300"/>
                  </a:lnTo>
                  <a:lnTo>
                    <a:pt x="2252446" y="266700"/>
                  </a:lnTo>
                  <a:lnTo>
                    <a:pt x="2276881" y="304800"/>
                  </a:lnTo>
                  <a:lnTo>
                    <a:pt x="2296617" y="355600"/>
                  </a:lnTo>
                  <a:lnTo>
                    <a:pt x="2312174" y="393700"/>
                  </a:lnTo>
                  <a:lnTo>
                    <a:pt x="2324062" y="444500"/>
                  </a:lnTo>
                  <a:lnTo>
                    <a:pt x="2332825" y="482600"/>
                  </a:lnTo>
                  <a:lnTo>
                    <a:pt x="2338984" y="533400"/>
                  </a:lnTo>
                  <a:lnTo>
                    <a:pt x="2341575" y="565492"/>
                  </a:lnTo>
                  <a:lnTo>
                    <a:pt x="2223071" y="533400"/>
                  </a:lnTo>
                  <a:lnTo>
                    <a:pt x="2175573" y="533400"/>
                  </a:lnTo>
                  <a:lnTo>
                    <a:pt x="2127910" y="520700"/>
                  </a:lnTo>
                  <a:lnTo>
                    <a:pt x="2080196" y="520700"/>
                  </a:lnTo>
                  <a:lnTo>
                    <a:pt x="2032520" y="508000"/>
                  </a:lnTo>
                  <a:lnTo>
                    <a:pt x="1890788" y="508000"/>
                  </a:lnTo>
                  <a:lnTo>
                    <a:pt x="1844332" y="520700"/>
                  </a:lnTo>
                  <a:lnTo>
                    <a:pt x="1798434" y="520700"/>
                  </a:lnTo>
                  <a:lnTo>
                    <a:pt x="1708772" y="546100"/>
                  </a:lnTo>
                  <a:lnTo>
                    <a:pt x="1665198" y="571500"/>
                  </a:lnTo>
                  <a:lnTo>
                    <a:pt x="1622615" y="584200"/>
                  </a:lnTo>
                  <a:lnTo>
                    <a:pt x="1581124" y="609600"/>
                  </a:lnTo>
                  <a:lnTo>
                    <a:pt x="1540827" y="635000"/>
                  </a:lnTo>
                  <a:lnTo>
                    <a:pt x="1501825" y="673100"/>
                  </a:lnTo>
                  <a:lnTo>
                    <a:pt x="1467243" y="698500"/>
                  </a:lnTo>
                  <a:lnTo>
                    <a:pt x="1436560" y="736600"/>
                  </a:lnTo>
                  <a:lnTo>
                    <a:pt x="1409776" y="774700"/>
                  </a:lnTo>
                  <a:lnTo>
                    <a:pt x="1386878" y="812800"/>
                  </a:lnTo>
                  <a:lnTo>
                    <a:pt x="1367891" y="850900"/>
                  </a:lnTo>
                  <a:lnTo>
                    <a:pt x="1352804" y="901700"/>
                  </a:lnTo>
                  <a:lnTo>
                    <a:pt x="1341615" y="939800"/>
                  </a:lnTo>
                  <a:lnTo>
                    <a:pt x="1334338" y="977900"/>
                  </a:lnTo>
                  <a:lnTo>
                    <a:pt x="1330972" y="1028700"/>
                  </a:lnTo>
                  <a:lnTo>
                    <a:pt x="1331518" y="1066800"/>
                  </a:lnTo>
                  <a:lnTo>
                    <a:pt x="1335976" y="1117600"/>
                  </a:lnTo>
                  <a:lnTo>
                    <a:pt x="1344345" y="1155700"/>
                  </a:lnTo>
                  <a:lnTo>
                    <a:pt x="1356639" y="1193800"/>
                  </a:lnTo>
                  <a:lnTo>
                    <a:pt x="1372844" y="1231900"/>
                  </a:lnTo>
                  <a:lnTo>
                    <a:pt x="1392974" y="1282700"/>
                  </a:lnTo>
                  <a:lnTo>
                    <a:pt x="1417040" y="1320800"/>
                  </a:lnTo>
                  <a:lnTo>
                    <a:pt x="1445031" y="1346200"/>
                  </a:lnTo>
                  <a:lnTo>
                    <a:pt x="1476946" y="1384300"/>
                  </a:lnTo>
                  <a:lnTo>
                    <a:pt x="1512785" y="1422400"/>
                  </a:lnTo>
                  <a:lnTo>
                    <a:pt x="1548803" y="1447800"/>
                  </a:lnTo>
                  <a:lnTo>
                    <a:pt x="1587182" y="1473200"/>
                  </a:lnTo>
                  <a:lnTo>
                    <a:pt x="1627644" y="1485900"/>
                  </a:lnTo>
                  <a:lnTo>
                    <a:pt x="1669935" y="1511300"/>
                  </a:lnTo>
                  <a:lnTo>
                    <a:pt x="1758835" y="1536700"/>
                  </a:lnTo>
                  <a:lnTo>
                    <a:pt x="1804911" y="1536700"/>
                  </a:lnTo>
                  <a:lnTo>
                    <a:pt x="1851698" y="1549400"/>
                  </a:lnTo>
                  <a:lnTo>
                    <a:pt x="1993544" y="1549400"/>
                  </a:lnTo>
                  <a:lnTo>
                    <a:pt x="2131847" y="1511300"/>
                  </a:lnTo>
                  <a:lnTo>
                    <a:pt x="2175878" y="1498600"/>
                  </a:lnTo>
                  <a:lnTo>
                    <a:pt x="2218398" y="1473200"/>
                  </a:lnTo>
                  <a:lnTo>
                    <a:pt x="2259152" y="1460500"/>
                  </a:lnTo>
                  <a:lnTo>
                    <a:pt x="2297861" y="1435100"/>
                  </a:lnTo>
                  <a:lnTo>
                    <a:pt x="2334234" y="1409700"/>
                  </a:lnTo>
                  <a:lnTo>
                    <a:pt x="2368004" y="1371600"/>
                  </a:lnTo>
                  <a:lnTo>
                    <a:pt x="2398903" y="1346200"/>
                  </a:lnTo>
                  <a:lnTo>
                    <a:pt x="2427567" y="1308100"/>
                  </a:lnTo>
                  <a:lnTo>
                    <a:pt x="2451379" y="1257300"/>
                  </a:lnTo>
                  <a:lnTo>
                    <a:pt x="2470835" y="1219200"/>
                  </a:lnTo>
                  <a:lnTo>
                    <a:pt x="2486393" y="1181100"/>
                  </a:lnTo>
                  <a:lnTo>
                    <a:pt x="2498521" y="1130300"/>
                  </a:lnTo>
                  <a:lnTo>
                    <a:pt x="2507729" y="1079500"/>
                  </a:lnTo>
                  <a:lnTo>
                    <a:pt x="2514473" y="1041400"/>
                  </a:lnTo>
                  <a:lnTo>
                    <a:pt x="2519222" y="990600"/>
                  </a:lnTo>
                  <a:lnTo>
                    <a:pt x="2522461" y="939800"/>
                  </a:lnTo>
                  <a:lnTo>
                    <a:pt x="2526334" y="850900"/>
                  </a:lnTo>
                  <a:lnTo>
                    <a:pt x="2527389" y="812800"/>
                  </a:lnTo>
                  <a:lnTo>
                    <a:pt x="2527503" y="808621"/>
                  </a:lnTo>
                  <a:lnTo>
                    <a:pt x="2559443" y="825500"/>
                  </a:lnTo>
                  <a:lnTo>
                    <a:pt x="2643936" y="847801"/>
                  </a:lnTo>
                  <a:lnTo>
                    <a:pt x="2648204" y="889000"/>
                  </a:lnTo>
                  <a:lnTo>
                    <a:pt x="2654427" y="927100"/>
                  </a:lnTo>
                  <a:lnTo>
                    <a:pt x="2661805" y="977900"/>
                  </a:lnTo>
                  <a:lnTo>
                    <a:pt x="2670289" y="1028700"/>
                  </a:lnTo>
                  <a:lnTo>
                    <a:pt x="2680322" y="1079500"/>
                  </a:lnTo>
                  <a:lnTo>
                    <a:pt x="2692323" y="1130300"/>
                  </a:lnTo>
                  <a:lnTo>
                    <a:pt x="2706751" y="1181100"/>
                  </a:lnTo>
                  <a:lnTo>
                    <a:pt x="2724035" y="1231900"/>
                  </a:lnTo>
                  <a:lnTo>
                    <a:pt x="2744597" y="1282700"/>
                  </a:lnTo>
                  <a:lnTo>
                    <a:pt x="2768892" y="1320800"/>
                  </a:lnTo>
                  <a:lnTo>
                    <a:pt x="2797327" y="1358900"/>
                  </a:lnTo>
                  <a:lnTo>
                    <a:pt x="2830372" y="1409700"/>
                  </a:lnTo>
                  <a:lnTo>
                    <a:pt x="2864916" y="1435100"/>
                  </a:lnTo>
                  <a:lnTo>
                    <a:pt x="2902483" y="1473200"/>
                  </a:lnTo>
                  <a:lnTo>
                    <a:pt x="2942704" y="1498600"/>
                  </a:lnTo>
                  <a:lnTo>
                    <a:pt x="2985211" y="1524000"/>
                  </a:lnTo>
                  <a:lnTo>
                    <a:pt x="3029635" y="1549400"/>
                  </a:lnTo>
                  <a:lnTo>
                    <a:pt x="3170771" y="1587500"/>
                  </a:lnTo>
                  <a:lnTo>
                    <a:pt x="3365335" y="1587500"/>
                  </a:lnTo>
                  <a:lnTo>
                    <a:pt x="3458768" y="1562100"/>
                  </a:lnTo>
                  <a:lnTo>
                    <a:pt x="3503866" y="1536700"/>
                  </a:lnTo>
                  <a:lnTo>
                    <a:pt x="3547859" y="1524000"/>
                  </a:lnTo>
                  <a:lnTo>
                    <a:pt x="3590721" y="1498600"/>
                  </a:lnTo>
                  <a:lnTo>
                    <a:pt x="3632428" y="1473200"/>
                  </a:lnTo>
                  <a:lnTo>
                    <a:pt x="3672941" y="1447800"/>
                  </a:lnTo>
                  <a:lnTo>
                    <a:pt x="3712248" y="1409700"/>
                  </a:lnTo>
                  <a:lnTo>
                    <a:pt x="3750335" y="1384300"/>
                  </a:lnTo>
                  <a:lnTo>
                    <a:pt x="3787165" y="1358900"/>
                  </a:lnTo>
                  <a:lnTo>
                    <a:pt x="3810584" y="1320800"/>
                  </a:lnTo>
                  <a:lnTo>
                    <a:pt x="3816680" y="129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66510" y="2716569"/>
              <a:ext cx="6909491" cy="525856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4403687" y="7408455"/>
              <a:ext cx="1943100" cy="398145"/>
            </a:xfrm>
            <a:custGeom>
              <a:avLst/>
              <a:gdLst/>
              <a:ahLst/>
              <a:cxnLst/>
              <a:rect l="l" t="t" r="r" b="b"/>
              <a:pathLst>
                <a:path w="1943100" h="398145">
                  <a:moveTo>
                    <a:pt x="1942726" y="0"/>
                  </a:moveTo>
                  <a:lnTo>
                    <a:pt x="0" y="0"/>
                  </a:lnTo>
                  <a:lnTo>
                    <a:pt x="0" y="397684"/>
                  </a:lnTo>
                  <a:lnTo>
                    <a:pt x="1942726" y="397684"/>
                  </a:lnTo>
                  <a:lnTo>
                    <a:pt x="1942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403687" y="7408455"/>
              <a:ext cx="1943100" cy="398145"/>
            </a:xfrm>
            <a:custGeom>
              <a:avLst/>
              <a:gdLst/>
              <a:ahLst/>
              <a:cxnLst/>
              <a:rect l="l" t="t" r="r" b="b"/>
              <a:pathLst>
                <a:path w="1943100" h="398145">
                  <a:moveTo>
                    <a:pt x="1942726" y="397684"/>
                  </a:moveTo>
                  <a:lnTo>
                    <a:pt x="0" y="397684"/>
                  </a:lnTo>
                  <a:lnTo>
                    <a:pt x="0" y="0"/>
                  </a:lnTo>
                  <a:lnTo>
                    <a:pt x="1942726" y="0"/>
                  </a:lnTo>
                  <a:lnTo>
                    <a:pt x="1942726" y="397684"/>
                  </a:lnTo>
                  <a:close/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423750" y="7511615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30" h="0">
                  <a:moveTo>
                    <a:pt x="0" y="0"/>
                  </a:moveTo>
                  <a:lnTo>
                    <a:pt x="341047" y="0"/>
                  </a:lnTo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4878484" y="7620129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 h="0">
                  <a:moveTo>
                    <a:pt x="0" y="0"/>
                  </a:moveTo>
                  <a:lnTo>
                    <a:pt x="46501" y="0"/>
                  </a:lnTo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418582" y="7620129"/>
              <a:ext cx="382905" cy="0"/>
            </a:xfrm>
            <a:custGeom>
              <a:avLst/>
              <a:gdLst/>
              <a:ahLst/>
              <a:cxnLst/>
              <a:rect l="l" t="t" r="r" b="b"/>
              <a:pathLst>
                <a:path w="382905" h="0">
                  <a:moveTo>
                    <a:pt x="0" y="0"/>
                  </a:moveTo>
                  <a:lnTo>
                    <a:pt x="382386" y="0"/>
                  </a:lnTo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426545" y="7732544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 h="0">
                  <a:moveTo>
                    <a:pt x="0" y="0"/>
                  </a:moveTo>
                  <a:lnTo>
                    <a:pt x="157398" y="0"/>
                  </a:lnTo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906399" y="7422164"/>
              <a:ext cx="824230" cy="375285"/>
            </a:xfrm>
            <a:custGeom>
              <a:avLst/>
              <a:gdLst/>
              <a:ahLst/>
              <a:cxnLst/>
              <a:rect l="l" t="t" r="r" b="b"/>
              <a:pathLst>
                <a:path w="824230" h="375284">
                  <a:moveTo>
                    <a:pt x="823987" y="0"/>
                  </a:moveTo>
                  <a:lnTo>
                    <a:pt x="41142" y="0"/>
                  </a:lnTo>
                  <a:lnTo>
                    <a:pt x="10285" y="100995"/>
                  </a:lnTo>
                  <a:lnTo>
                    <a:pt x="0" y="173705"/>
                  </a:lnTo>
                  <a:lnTo>
                    <a:pt x="10285" y="253268"/>
                  </a:lnTo>
                  <a:lnTo>
                    <a:pt x="41142" y="374826"/>
                  </a:lnTo>
                  <a:lnTo>
                    <a:pt x="823987" y="374826"/>
                  </a:lnTo>
                  <a:lnTo>
                    <a:pt x="777705" y="235269"/>
                  </a:lnTo>
                  <a:lnTo>
                    <a:pt x="762277" y="149706"/>
                  </a:lnTo>
                  <a:lnTo>
                    <a:pt x="777705" y="82996"/>
                  </a:lnTo>
                  <a:lnTo>
                    <a:pt x="823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5909041" y="7422161"/>
              <a:ext cx="821690" cy="375285"/>
            </a:xfrm>
            <a:custGeom>
              <a:avLst/>
              <a:gdLst/>
              <a:ahLst/>
              <a:cxnLst/>
              <a:rect l="l" t="t" r="r" b="b"/>
              <a:pathLst>
                <a:path w="821690" h="375284">
                  <a:moveTo>
                    <a:pt x="821347" y="3"/>
                  </a:moveTo>
                  <a:lnTo>
                    <a:pt x="38501" y="0"/>
                  </a:lnTo>
                  <a:lnTo>
                    <a:pt x="7646" y="100999"/>
                  </a:lnTo>
                  <a:lnTo>
                    <a:pt x="0" y="155034"/>
                  </a:lnTo>
                  <a:lnTo>
                    <a:pt x="0" y="194139"/>
                  </a:lnTo>
                  <a:lnTo>
                    <a:pt x="7647" y="253271"/>
                  </a:lnTo>
                  <a:lnTo>
                    <a:pt x="38502" y="374829"/>
                  </a:lnTo>
                  <a:lnTo>
                    <a:pt x="821346" y="374836"/>
                  </a:lnTo>
                  <a:lnTo>
                    <a:pt x="775066" y="235271"/>
                  </a:lnTo>
                  <a:lnTo>
                    <a:pt x="759639" y="149708"/>
                  </a:lnTo>
                  <a:lnTo>
                    <a:pt x="775066" y="82999"/>
                  </a:lnTo>
                  <a:lnTo>
                    <a:pt x="821347" y="3"/>
                  </a:lnTo>
                  <a:close/>
                </a:path>
              </a:pathLst>
            </a:custGeom>
            <a:solidFill>
              <a:srgbClr val="04380A">
                <a:alpha val="23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5909041" y="7422161"/>
              <a:ext cx="821690" cy="375285"/>
            </a:xfrm>
            <a:custGeom>
              <a:avLst/>
              <a:gdLst/>
              <a:ahLst/>
              <a:cxnLst/>
              <a:rect l="l" t="t" r="r" b="b"/>
              <a:pathLst>
                <a:path w="821690" h="375284">
                  <a:moveTo>
                    <a:pt x="0" y="194139"/>
                  </a:moveTo>
                  <a:lnTo>
                    <a:pt x="7647" y="253271"/>
                  </a:lnTo>
                  <a:lnTo>
                    <a:pt x="38502" y="374829"/>
                  </a:lnTo>
                  <a:lnTo>
                    <a:pt x="821346" y="374836"/>
                  </a:lnTo>
                  <a:lnTo>
                    <a:pt x="775066" y="235271"/>
                  </a:lnTo>
                  <a:lnTo>
                    <a:pt x="759639" y="149708"/>
                  </a:lnTo>
                  <a:lnTo>
                    <a:pt x="775066" y="82999"/>
                  </a:lnTo>
                  <a:lnTo>
                    <a:pt x="821347" y="3"/>
                  </a:lnTo>
                  <a:lnTo>
                    <a:pt x="38501" y="0"/>
                  </a:lnTo>
                  <a:lnTo>
                    <a:pt x="7646" y="100999"/>
                  </a:lnTo>
                  <a:lnTo>
                    <a:pt x="0" y="155034"/>
                  </a:lnTo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5906399" y="7422164"/>
              <a:ext cx="824230" cy="375285"/>
            </a:xfrm>
            <a:custGeom>
              <a:avLst/>
              <a:gdLst/>
              <a:ahLst/>
              <a:cxnLst/>
              <a:rect l="l" t="t" r="r" b="b"/>
              <a:pathLst>
                <a:path w="824230" h="375284">
                  <a:moveTo>
                    <a:pt x="41142" y="0"/>
                  </a:moveTo>
                  <a:lnTo>
                    <a:pt x="10285" y="100995"/>
                  </a:lnTo>
                  <a:lnTo>
                    <a:pt x="0" y="173705"/>
                  </a:lnTo>
                  <a:lnTo>
                    <a:pt x="10285" y="253268"/>
                  </a:lnTo>
                  <a:lnTo>
                    <a:pt x="41142" y="374826"/>
                  </a:lnTo>
                  <a:lnTo>
                    <a:pt x="823987" y="374826"/>
                  </a:lnTo>
                  <a:lnTo>
                    <a:pt x="777705" y="235269"/>
                  </a:lnTo>
                  <a:lnTo>
                    <a:pt x="762277" y="149706"/>
                  </a:lnTo>
                  <a:lnTo>
                    <a:pt x="777705" y="82996"/>
                  </a:lnTo>
                  <a:lnTo>
                    <a:pt x="823987" y="0"/>
                  </a:lnTo>
                  <a:lnTo>
                    <a:pt x="41142" y="0"/>
                  </a:lnTo>
                  <a:close/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364117" y="7397821"/>
              <a:ext cx="2416810" cy="414020"/>
            </a:xfrm>
            <a:custGeom>
              <a:avLst/>
              <a:gdLst/>
              <a:ahLst/>
              <a:cxnLst/>
              <a:rect l="l" t="t" r="r" b="b"/>
              <a:pathLst>
                <a:path w="2416809" h="414020">
                  <a:moveTo>
                    <a:pt x="2397455" y="0"/>
                  </a:moveTo>
                  <a:lnTo>
                    <a:pt x="25140" y="0"/>
                  </a:lnTo>
                  <a:lnTo>
                    <a:pt x="15354" y="1975"/>
                  </a:lnTo>
                  <a:lnTo>
                    <a:pt x="7363" y="7363"/>
                  </a:lnTo>
                  <a:lnTo>
                    <a:pt x="1975" y="15354"/>
                  </a:lnTo>
                  <a:lnTo>
                    <a:pt x="0" y="25140"/>
                  </a:lnTo>
                  <a:lnTo>
                    <a:pt x="0" y="372784"/>
                  </a:lnTo>
                  <a:lnTo>
                    <a:pt x="3196" y="388620"/>
                  </a:lnTo>
                  <a:lnTo>
                    <a:pt x="11913" y="401550"/>
                  </a:lnTo>
                  <a:lnTo>
                    <a:pt x="24843" y="410267"/>
                  </a:lnTo>
                  <a:lnTo>
                    <a:pt x="40679" y="413463"/>
                  </a:lnTo>
                  <a:lnTo>
                    <a:pt x="2397455" y="413463"/>
                  </a:lnTo>
                  <a:lnTo>
                    <a:pt x="2404863" y="411969"/>
                  </a:lnTo>
                  <a:lnTo>
                    <a:pt x="2410910" y="407893"/>
                  </a:lnTo>
                  <a:lnTo>
                    <a:pt x="2414987" y="401846"/>
                  </a:lnTo>
                  <a:lnTo>
                    <a:pt x="2416481" y="394438"/>
                  </a:lnTo>
                  <a:lnTo>
                    <a:pt x="2414987" y="387030"/>
                  </a:lnTo>
                  <a:lnTo>
                    <a:pt x="2410910" y="380983"/>
                  </a:lnTo>
                  <a:lnTo>
                    <a:pt x="2404863" y="376907"/>
                  </a:lnTo>
                  <a:lnTo>
                    <a:pt x="2397455" y="375412"/>
                  </a:lnTo>
                  <a:lnTo>
                    <a:pt x="103106" y="375412"/>
                  </a:lnTo>
                  <a:lnTo>
                    <a:pt x="87275" y="372214"/>
                  </a:lnTo>
                  <a:lnTo>
                    <a:pt x="74344" y="363494"/>
                  </a:lnTo>
                  <a:lnTo>
                    <a:pt x="65625" y="350560"/>
                  </a:lnTo>
                  <a:lnTo>
                    <a:pt x="62427" y="334722"/>
                  </a:lnTo>
                  <a:lnTo>
                    <a:pt x="62427" y="63202"/>
                  </a:lnTo>
                  <a:lnTo>
                    <a:pt x="64403" y="53412"/>
                  </a:lnTo>
                  <a:lnTo>
                    <a:pt x="69791" y="45421"/>
                  </a:lnTo>
                  <a:lnTo>
                    <a:pt x="77782" y="40035"/>
                  </a:lnTo>
                  <a:lnTo>
                    <a:pt x="87568" y="38061"/>
                  </a:lnTo>
                  <a:lnTo>
                    <a:pt x="2397455" y="38061"/>
                  </a:lnTo>
                  <a:lnTo>
                    <a:pt x="2404863" y="36565"/>
                  </a:lnTo>
                  <a:lnTo>
                    <a:pt x="2410910" y="32485"/>
                  </a:lnTo>
                  <a:lnTo>
                    <a:pt x="2414987" y="26435"/>
                  </a:lnTo>
                  <a:lnTo>
                    <a:pt x="2416481" y="19025"/>
                  </a:lnTo>
                  <a:lnTo>
                    <a:pt x="2414987" y="11622"/>
                  </a:lnTo>
                  <a:lnTo>
                    <a:pt x="2410910" y="5574"/>
                  </a:lnTo>
                  <a:lnTo>
                    <a:pt x="2404863" y="1495"/>
                  </a:lnTo>
                  <a:lnTo>
                    <a:pt x="2397455" y="0"/>
                  </a:lnTo>
                  <a:close/>
                </a:path>
              </a:pathLst>
            </a:custGeom>
            <a:solidFill>
              <a:srgbClr val="287D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364117" y="7397821"/>
              <a:ext cx="2416810" cy="414020"/>
            </a:xfrm>
            <a:custGeom>
              <a:avLst/>
              <a:gdLst/>
              <a:ahLst/>
              <a:cxnLst/>
              <a:rect l="l" t="t" r="r" b="b"/>
              <a:pathLst>
                <a:path w="2416809" h="414020">
                  <a:moveTo>
                    <a:pt x="62427" y="334722"/>
                  </a:moveTo>
                  <a:lnTo>
                    <a:pt x="62427" y="63202"/>
                  </a:lnTo>
                  <a:lnTo>
                    <a:pt x="64403" y="53412"/>
                  </a:lnTo>
                  <a:lnTo>
                    <a:pt x="69791" y="45421"/>
                  </a:lnTo>
                  <a:lnTo>
                    <a:pt x="77782" y="40035"/>
                  </a:lnTo>
                  <a:lnTo>
                    <a:pt x="87568" y="38061"/>
                  </a:lnTo>
                  <a:lnTo>
                    <a:pt x="2397455" y="38061"/>
                  </a:lnTo>
                  <a:lnTo>
                    <a:pt x="2404863" y="36565"/>
                  </a:lnTo>
                  <a:lnTo>
                    <a:pt x="2410910" y="32485"/>
                  </a:lnTo>
                  <a:lnTo>
                    <a:pt x="2414987" y="26435"/>
                  </a:lnTo>
                  <a:lnTo>
                    <a:pt x="2416481" y="19025"/>
                  </a:lnTo>
                  <a:lnTo>
                    <a:pt x="2414987" y="11622"/>
                  </a:lnTo>
                  <a:lnTo>
                    <a:pt x="2410910" y="5574"/>
                  </a:lnTo>
                  <a:lnTo>
                    <a:pt x="2404863" y="1495"/>
                  </a:lnTo>
                  <a:lnTo>
                    <a:pt x="2397455" y="0"/>
                  </a:lnTo>
                  <a:lnTo>
                    <a:pt x="25140" y="0"/>
                  </a:lnTo>
                  <a:lnTo>
                    <a:pt x="15354" y="1975"/>
                  </a:lnTo>
                  <a:lnTo>
                    <a:pt x="7363" y="7363"/>
                  </a:lnTo>
                  <a:lnTo>
                    <a:pt x="1975" y="15354"/>
                  </a:lnTo>
                  <a:lnTo>
                    <a:pt x="0" y="25140"/>
                  </a:lnTo>
                  <a:lnTo>
                    <a:pt x="0" y="372784"/>
                  </a:lnTo>
                  <a:lnTo>
                    <a:pt x="3196" y="388620"/>
                  </a:lnTo>
                  <a:lnTo>
                    <a:pt x="11913" y="401550"/>
                  </a:lnTo>
                  <a:lnTo>
                    <a:pt x="24843" y="410267"/>
                  </a:lnTo>
                  <a:lnTo>
                    <a:pt x="40679" y="413463"/>
                  </a:lnTo>
                  <a:lnTo>
                    <a:pt x="2397455" y="413463"/>
                  </a:lnTo>
                  <a:lnTo>
                    <a:pt x="2404863" y="411969"/>
                  </a:lnTo>
                  <a:lnTo>
                    <a:pt x="2410910" y="407893"/>
                  </a:lnTo>
                  <a:lnTo>
                    <a:pt x="2414987" y="401846"/>
                  </a:lnTo>
                  <a:lnTo>
                    <a:pt x="2416481" y="394438"/>
                  </a:lnTo>
                  <a:lnTo>
                    <a:pt x="2414987" y="387030"/>
                  </a:lnTo>
                  <a:lnTo>
                    <a:pt x="2410910" y="380983"/>
                  </a:lnTo>
                  <a:lnTo>
                    <a:pt x="2404863" y="376907"/>
                  </a:lnTo>
                  <a:lnTo>
                    <a:pt x="2397455" y="375412"/>
                  </a:lnTo>
                  <a:lnTo>
                    <a:pt x="103106" y="375412"/>
                  </a:lnTo>
                  <a:lnTo>
                    <a:pt x="87275" y="372214"/>
                  </a:lnTo>
                  <a:lnTo>
                    <a:pt x="74344" y="363494"/>
                  </a:lnTo>
                  <a:lnTo>
                    <a:pt x="65625" y="350560"/>
                  </a:lnTo>
                  <a:lnTo>
                    <a:pt x="62427" y="334722"/>
                  </a:lnTo>
                  <a:close/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4403687" y="8229268"/>
              <a:ext cx="1943100" cy="398145"/>
            </a:xfrm>
            <a:custGeom>
              <a:avLst/>
              <a:gdLst/>
              <a:ahLst/>
              <a:cxnLst/>
              <a:rect l="l" t="t" r="r" b="b"/>
              <a:pathLst>
                <a:path w="1943100" h="398145">
                  <a:moveTo>
                    <a:pt x="1942726" y="0"/>
                  </a:moveTo>
                  <a:lnTo>
                    <a:pt x="0" y="0"/>
                  </a:lnTo>
                  <a:lnTo>
                    <a:pt x="0" y="397684"/>
                  </a:lnTo>
                  <a:lnTo>
                    <a:pt x="1942726" y="397684"/>
                  </a:lnTo>
                  <a:lnTo>
                    <a:pt x="1942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4403687" y="8229268"/>
              <a:ext cx="1943100" cy="398145"/>
            </a:xfrm>
            <a:custGeom>
              <a:avLst/>
              <a:gdLst/>
              <a:ahLst/>
              <a:cxnLst/>
              <a:rect l="l" t="t" r="r" b="b"/>
              <a:pathLst>
                <a:path w="1943100" h="398145">
                  <a:moveTo>
                    <a:pt x="1942726" y="397684"/>
                  </a:moveTo>
                  <a:lnTo>
                    <a:pt x="0" y="397684"/>
                  </a:lnTo>
                  <a:lnTo>
                    <a:pt x="0" y="0"/>
                  </a:lnTo>
                  <a:lnTo>
                    <a:pt x="1942726" y="0"/>
                  </a:lnTo>
                  <a:lnTo>
                    <a:pt x="1942726" y="397684"/>
                  </a:lnTo>
                  <a:close/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4436096" y="8305861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30" h="0">
                  <a:moveTo>
                    <a:pt x="0" y="0"/>
                  </a:moveTo>
                  <a:lnTo>
                    <a:pt x="341047" y="0"/>
                  </a:lnTo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4890829" y="8414377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 h="0">
                  <a:moveTo>
                    <a:pt x="0" y="0"/>
                  </a:moveTo>
                  <a:lnTo>
                    <a:pt x="46511" y="0"/>
                  </a:lnTo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4430930" y="8414377"/>
              <a:ext cx="382905" cy="0"/>
            </a:xfrm>
            <a:custGeom>
              <a:avLst/>
              <a:gdLst/>
              <a:ahLst/>
              <a:cxnLst/>
              <a:rect l="l" t="t" r="r" b="b"/>
              <a:pathLst>
                <a:path w="382905" h="0">
                  <a:moveTo>
                    <a:pt x="0" y="0"/>
                  </a:moveTo>
                  <a:lnTo>
                    <a:pt x="382386" y="0"/>
                  </a:lnTo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4438892" y="8526792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 h="0">
                  <a:moveTo>
                    <a:pt x="0" y="0"/>
                  </a:moveTo>
                  <a:lnTo>
                    <a:pt x="157398" y="0"/>
                  </a:lnTo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5918648" y="8242974"/>
              <a:ext cx="812165" cy="375285"/>
            </a:xfrm>
            <a:custGeom>
              <a:avLst/>
              <a:gdLst/>
              <a:ahLst/>
              <a:cxnLst/>
              <a:rect l="l" t="t" r="r" b="b"/>
              <a:pathLst>
                <a:path w="812165" h="375284">
                  <a:moveTo>
                    <a:pt x="811737" y="0"/>
                  </a:moveTo>
                  <a:lnTo>
                    <a:pt x="41142" y="0"/>
                  </a:lnTo>
                  <a:lnTo>
                    <a:pt x="10285" y="100989"/>
                  </a:lnTo>
                  <a:lnTo>
                    <a:pt x="0" y="173697"/>
                  </a:lnTo>
                  <a:lnTo>
                    <a:pt x="10285" y="253263"/>
                  </a:lnTo>
                  <a:lnTo>
                    <a:pt x="41142" y="374826"/>
                  </a:lnTo>
                  <a:lnTo>
                    <a:pt x="811737" y="374826"/>
                  </a:lnTo>
                  <a:lnTo>
                    <a:pt x="765454" y="235269"/>
                  </a:lnTo>
                  <a:lnTo>
                    <a:pt x="750026" y="149706"/>
                  </a:lnTo>
                  <a:lnTo>
                    <a:pt x="765454" y="82996"/>
                  </a:lnTo>
                  <a:lnTo>
                    <a:pt x="8117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5921290" y="8242974"/>
              <a:ext cx="809625" cy="375285"/>
            </a:xfrm>
            <a:custGeom>
              <a:avLst/>
              <a:gdLst/>
              <a:ahLst/>
              <a:cxnLst/>
              <a:rect l="l" t="t" r="r" b="b"/>
              <a:pathLst>
                <a:path w="809625" h="375284">
                  <a:moveTo>
                    <a:pt x="809099" y="2"/>
                  </a:moveTo>
                  <a:lnTo>
                    <a:pt x="38500" y="0"/>
                  </a:lnTo>
                  <a:lnTo>
                    <a:pt x="7650" y="100991"/>
                  </a:lnTo>
                  <a:lnTo>
                    <a:pt x="0" y="155034"/>
                  </a:lnTo>
                  <a:lnTo>
                    <a:pt x="0" y="194139"/>
                  </a:lnTo>
                  <a:lnTo>
                    <a:pt x="7647" y="253262"/>
                  </a:lnTo>
                  <a:lnTo>
                    <a:pt x="38503" y="374825"/>
                  </a:lnTo>
                  <a:lnTo>
                    <a:pt x="809095" y="374836"/>
                  </a:lnTo>
                  <a:lnTo>
                    <a:pt x="762816" y="235268"/>
                  </a:lnTo>
                  <a:lnTo>
                    <a:pt x="747389" y="149705"/>
                  </a:lnTo>
                  <a:lnTo>
                    <a:pt x="762817" y="82997"/>
                  </a:lnTo>
                  <a:lnTo>
                    <a:pt x="809099" y="2"/>
                  </a:lnTo>
                  <a:close/>
                </a:path>
              </a:pathLst>
            </a:custGeom>
            <a:solidFill>
              <a:srgbClr val="04380A">
                <a:alpha val="23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5921290" y="8242974"/>
              <a:ext cx="809625" cy="375285"/>
            </a:xfrm>
            <a:custGeom>
              <a:avLst/>
              <a:gdLst/>
              <a:ahLst/>
              <a:cxnLst/>
              <a:rect l="l" t="t" r="r" b="b"/>
              <a:pathLst>
                <a:path w="809625" h="375284">
                  <a:moveTo>
                    <a:pt x="0" y="194139"/>
                  </a:moveTo>
                  <a:lnTo>
                    <a:pt x="7647" y="253262"/>
                  </a:lnTo>
                  <a:lnTo>
                    <a:pt x="38503" y="374825"/>
                  </a:lnTo>
                  <a:lnTo>
                    <a:pt x="809095" y="374836"/>
                  </a:lnTo>
                  <a:lnTo>
                    <a:pt x="762816" y="235268"/>
                  </a:lnTo>
                  <a:lnTo>
                    <a:pt x="747389" y="149705"/>
                  </a:lnTo>
                  <a:lnTo>
                    <a:pt x="762817" y="82997"/>
                  </a:lnTo>
                  <a:lnTo>
                    <a:pt x="809099" y="2"/>
                  </a:lnTo>
                  <a:lnTo>
                    <a:pt x="38500" y="0"/>
                  </a:lnTo>
                  <a:lnTo>
                    <a:pt x="7650" y="100991"/>
                  </a:lnTo>
                  <a:lnTo>
                    <a:pt x="0" y="155034"/>
                  </a:lnTo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5918648" y="8242974"/>
              <a:ext cx="812165" cy="375285"/>
            </a:xfrm>
            <a:custGeom>
              <a:avLst/>
              <a:gdLst/>
              <a:ahLst/>
              <a:cxnLst/>
              <a:rect l="l" t="t" r="r" b="b"/>
              <a:pathLst>
                <a:path w="812165" h="375284">
                  <a:moveTo>
                    <a:pt x="41142" y="0"/>
                  </a:moveTo>
                  <a:lnTo>
                    <a:pt x="10285" y="100989"/>
                  </a:lnTo>
                  <a:lnTo>
                    <a:pt x="0" y="173697"/>
                  </a:lnTo>
                  <a:lnTo>
                    <a:pt x="10285" y="253263"/>
                  </a:lnTo>
                  <a:lnTo>
                    <a:pt x="41142" y="374826"/>
                  </a:lnTo>
                  <a:lnTo>
                    <a:pt x="811737" y="374826"/>
                  </a:lnTo>
                  <a:lnTo>
                    <a:pt x="765454" y="235269"/>
                  </a:lnTo>
                  <a:lnTo>
                    <a:pt x="750026" y="149706"/>
                  </a:lnTo>
                  <a:lnTo>
                    <a:pt x="765454" y="82996"/>
                  </a:lnTo>
                  <a:lnTo>
                    <a:pt x="811737" y="0"/>
                  </a:lnTo>
                  <a:lnTo>
                    <a:pt x="41142" y="0"/>
                  </a:lnTo>
                  <a:close/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4364117" y="8218631"/>
              <a:ext cx="2416810" cy="414020"/>
            </a:xfrm>
            <a:custGeom>
              <a:avLst/>
              <a:gdLst/>
              <a:ahLst/>
              <a:cxnLst/>
              <a:rect l="l" t="t" r="r" b="b"/>
              <a:pathLst>
                <a:path w="2416809" h="414020">
                  <a:moveTo>
                    <a:pt x="2397455" y="0"/>
                  </a:moveTo>
                  <a:lnTo>
                    <a:pt x="25140" y="0"/>
                  </a:lnTo>
                  <a:lnTo>
                    <a:pt x="15354" y="1975"/>
                  </a:lnTo>
                  <a:lnTo>
                    <a:pt x="7363" y="7363"/>
                  </a:lnTo>
                  <a:lnTo>
                    <a:pt x="1975" y="15354"/>
                  </a:lnTo>
                  <a:lnTo>
                    <a:pt x="0" y="25140"/>
                  </a:lnTo>
                  <a:lnTo>
                    <a:pt x="0" y="372784"/>
                  </a:lnTo>
                  <a:lnTo>
                    <a:pt x="3196" y="388620"/>
                  </a:lnTo>
                  <a:lnTo>
                    <a:pt x="11913" y="401550"/>
                  </a:lnTo>
                  <a:lnTo>
                    <a:pt x="24843" y="410267"/>
                  </a:lnTo>
                  <a:lnTo>
                    <a:pt x="40679" y="413463"/>
                  </a:lnTo>
                  <a:lnTo>
                    <a:pt x="2397455" y="413463"/>
                  </a:lnTo>
                  <a:lnTo>
                    <a:pt x="2404863" y="411969"/>
                  </a:lnTo>
                  <a:lnTo>
                    <a:pt x="2410910" y="407893"/>
                  </a:lnTo>
                  <a:lnTo>
                    <a:pt x="2414987" y="401846"/>
                  </a:lnTo>
                  <a:lnTo>
                    <a:pt x="2416481" y="394438"/>
                  </a:lnTo>
                  <a:lnTo>
                    <a:pt x="2414987" y="387030"/>
                  </a:lnTo>
                  <a:lnTo>
                    <a:pt x="2410910" y="380983"/>
                  </a:lnTo>
                  <a:lnTo>
                    <a:pt x="2404863" y="376907"/>
                  </a:lnTo>
                  <a:lnTo>
                    <a:pt x="2397455" y="375412"/>
                  </a:lnTo>
                  <a:lnTo>
                    <a:pt x="103106" y="375412"/>
                  </a:lnTo>
                  <a:lnTo>
                    <a:pt x="87275" y="372214"/>
                  </a:lnTo>
                  <a:lnTo>
                    <a:pt x="74344" y="363494"/>
                  </a:lnTo>
                  <a:lnTo>
                    <a:pt x="65625" y="350560"/>
                  </a:lnTo>
                  <a:lnTo>
                    <a:pt x="62427" y="334722"/>
                  </a:lnTo>
                  <a:lnTo>
                    <a:pt x="62427" y="63202"/>
                  </a:lnTo>
                  <a:lnTo>
                    <a:pt x="64403" y="53416"/>
                  </a:lnTo>
                  <a:lnTo>
                    <a:pt x="69791" y="45425"/>
                  </a:lnTo>
                  <a:lnTo>
                    <a:pt x="77782" y="40037"/>
                  </a:lnTo>
                  <a:lnTo>
                    <a:pt x="87568" y="38061"/>
                  </a:lnTo>
                  <a:lnTo>
                    <a:pt x="2397455" y="38061"/>
                  </a:lnTo>
                  <a:lnTo>
                    <a:pt x="2404863" y="36565"/>
                  </a:lnTo>
                  <a:lnTo>
                    <a:pt x="2410910" y="32485"/>
                  </a:lnTo>
                  <a:lnTo>
                    <a:pt x="2414987" y="26435"/>
                  </a:lnTo>
                  <a:lnTo>
                    <a:pt x="2416481" y="19025"/>
                  </a:lnTo>
                  <a:lnTo>
                    <a:pt x="2414987" y="11617"/>
                  </a:lnTo>
                  <a:lnTo>
                    <a:pt x="2410910" y="5570"/>
                  </a:lnTo>
                  <a:lnTo>
                    <a:pt x="2404863" y="1494"/>
                  </a:lnTo>
                  <a:lnTo>
                    <a:pt x="2397455" y="0"/>
                  </a:lnTo>
                  <a:close/>
                </a:path>
              </a:pathLst>
            </a:custGeom>
            <a:solidFill>
              <a:srgbClr val="287D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4364117" y="8218631"/>
              <a:ext cx="2416810" cy="414020"/>
            </a:xfrm>
            <a:custGeom>
              <a:avLst/>
              <a:gdLst/>
              <a:ahLst/>
              <a:cxnLst/>
              <a:rect l="l" t="t" r="r" b="b"/>
              <a:pathLst>
                <a:path w="2416809" h="414020">
                  <a:moveTo>
                    <a:pt x="62427" y="334722"/>
                  </a:moveTo>
                  <a:lnTo>
                    <a:pt x="62427" y="63202"/>
                  </a:lnTo>
                  <a:lnTo>
                    <a:pt x="64403" y="53416"/>
                  </a:lnTo>
                  <a:lnTo>
                    <a:pt x="69791" y="45425"/>
                  </a:lnTo>
                  <a:lnTo>
                    <a:pt x="77782" y="40037"/>
                  </a:lnTo>
                  <a:lnTo>
                    <a:pt x="87568" y="38061"/>
                  </a:lnTo>
                  <a:lnTo>
                    <a:pt x="2397455" y="38061"/>
                  </a:lnTo>
                  <a:lnTo>
                    <a:pt x="2404863" y="36565"/>
                  </a:lnTo>
                  <a:lnTo>
                    <a:pt x="2410910" y="32485"/>
                  </a:lnTo>
                  <a:lnTo>
                    <a:pt x="2414987" y="26435"/>
                  </a:lnTo>
                  <a:lnTo>
                    <a:pt x="2416481" y="19025"/>
                  </a:lnTo>
                  <a:lnTo>
                    <a:pt x="2414987" y="11617"/>
                  </a:lnTo>
                  <a:lnTo>
                    <a:pt x="2410910" y="5570"/>
                  </a:lnTo>
                  <a:lnTo>
                    <a:pt x="2404863" y="1494"/>
                  </a:lnTo>
                  <a:lnTo>
                    <a:pt x="2397455" y="0"/>
                  </a:lnTo>
                  <a:lnTo>
                    <a:pt x="25140" y="0"/>
                  </a:lnTo>
                  <a:lnTo>
                    <a:pt x="15354" y="1975"/>
                  </a:lnTo>
                  <a:lnTo>
                    <a:pt x="7363" y="7363"/>
                  </a:lnTo>
                  <a:lnTo>
                    <a:pt x="1975" y="15354"/>
                  </a:lnTo>
                  <a:lnTo>
                    <a:pt x="0" y="25140"/>
                  </a:lnTo>
                  <a:lnTo>
                    <a:pt x="0" y="372784"/>
                  </a:lnTo>
                  <a:lnTo>
                    <a:pt x="3196" y="388620"/>
                  </a:lnTo>
                  <a:lnTo>
                    <a:pt x="11913" y="401550"/>
                  </a:lnTo>
                  <a:lnTo>
                    <a:pt x="24843" y="410267"/>
                  </a:lnTo>
                  <a:lnTo>
                    <a:pt x="40679" y="413463"/>
                  </a:lnTo>
                  <a:lnTo>
                    <a:pt x="2397455" y="413463"/>
                  </a:lnTo>
                  <a:lnTo>
                    <a:pt x="2404863" y="411969"/>
                  </a:lnTo>
                  <a:lnTo>
                    <a:pt x="2410910" y="407893"/>
                  </a:lnTo>
                  <a:lnTo>
                    <a:pt x="2414987" y="401846"/>
                  </a:lnTo>
                  <a:lnTo>
                    <a:pt x="2416481" y="394438"/>
                  </a:lnTo>
                  <a:lnTo>
                    <a:pt x="2414987" y="387030"/>
                  </a:lnTo>
                  <a:lnTo>
                    <a:pt x="2410910" y="380983"/>
                  </a:lnTo>
                  <a:lnTo>
                    <a:pt x="2404863" y="376907"/>
                  </a:lnTo>
                  <a:lnTo>
                    <a:pt x="2397455" y="375412"/>
                  </a:lnTo>
                  <a:lnTo>
                    <a:pt x="103106" y="375412"/>
                  </a:lnTo>
                  <a:lnTo>
                    <a:pt x="87275" y="372214"/>
                  </a:lnTo>
                  <a:lnTo>
                    <a:pt x="74344" y="363494"/>
                  </a:lnTo>
                  <a:lnTo>
                    <a:pt x="65625" y="350560"/>
                  </a:lnTo>
                  <a:lnTo>
                    <a:pt x="62427" y="334722"/>
                  </a:lnTo>
                  <a:close/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4428433" y="7817411"/>
              <a:ext cx="2237740" cy="355600"/>
            </a:xfrm>
            <a:custGeom>
              <a:avLst/>
              <a:gdLst/>
              <a:ahLst/>
              <a:cxnLst/>
              <a:rect l="l" t="t" r="r" b="b"/>
              <a:pathLst>
                <a:path w="2237740" h="355600">
                  <a:moveTo>
                    <a:pt x="2237408" y="0"/>
                  </a:moveTo>
                  <a:lnTo>
                    <a:pt x="1790" y="0"/>
                  </a:lnTo>
                  <a:lnTo>
                    <a:pt x="21859" y="55340"/>
                  </a:lnTo>
                  <a:lnTo>
                    <a:pt x="30832" y="115302"/>
                  </a:lnTo>
                  <a:lnTo>
                    <a:pt x="31302" y="176196"/>
                  </a:lnTo>
                  <a:lnTo>
                    <a:pt x="25861" y="234331"/>
                  </a:lnTo>
                  <a:lnTo>
                    <a:pt x="17102" y="286016"/>
                  </a:lnTo>
                  <a:lnTo>
                    <a:pt x="7617" y="327561"/>
                  </a:lnTo>
                  <a:lnTo>
                    <a:pt x="0" y="355277"/>
                  </a:lnTo>
                  <a:lnTo>
                    <a:pt x="2237408" y="355277"/>
                  </a:lnTo>
                  <a:lnTo>
                    <a:pt x="2237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4428433" y="7817411"/>
              <a:ext cx="2237740" cy="355600"/>
            </a:xfrm>
            <a:custGeom>
              <a:avLst/>
              <a:gdLst/>
              <a:ahLst/>
              <a:cxnLst/>
              <a:rect l="l" t="t" r="r" b="b"/>
              <a:pathLst>
                <a:path w="2237740" h="355600">
                  <a:moveTo>
                    <a:pt x="0" y="355277"/>
                  </a:moveTo>
                  <a:lnTo>
                    <a:pt x="7617" y="327561"/>
                  </a:lnTo>
                  <a:lnTo>
                    <a:pt x="17102" y="286016"/>
                  </a:lnTo>
                  <a:lnTo>
                    <a:pt x="25861" y="234331"/>
                  </a:lnTo>
                  <a:lnTo>
                    <a:pt x="31302" y="176196"/>
                  </a:lnTo>
                  <a:lnTo>
                    <a:pt x="30832" y="115302"/>
                  </a:lnTo>
                  <a:lnTo>
                    <a:pt x="21859" y="55340"/>
                  </a:lnTo>
                  <a:lnTo>
                    <a:pt x="1790" y="0"/>
                  </a:lnTo>
                  <a:lnTo>
                    <a:pt x="2237408" y="0"/>
                  </a:lnTo>
                  <a:lnTo>
                    <a:pt x="2237408" y="355277"/>
                  </a:lnTo>
                  <a:lnTo>
                    <a:pt x="0" y="355277"/>
                  </a:lnTo>
                  <a:close/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5427019" y="7896967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30" h="0">
                  <a:moveTo>
                    <a:pt x="341047" y="0"/>
                  </a:moveTo>
                  <a:lnTo>
                    <a:pt x="0" y="0"/>
                  </a:lnTo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5266823" y="8005482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 h="0">
                  <a:moveTo>
                    <a:pt x="46511" y="0"/>
                  </a:moveTo>
                  <a:lnTo>
                    <a:pt x="0" y="0"/>
                  </a:lnTo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5390848" y="8005482"/>
              <a:ext cx="382905" cy="0"/>
            </a:xfrm>
            <a:custGeom>
              <a:avLst/>
              <a:gdLst/>
              <a:ahLst/>
              <a:cxnLst/>
              <a:rect l="l" t="t" r="r" b="b"/>
              <a:pathLst>
                <a:path w="382905" h="0">
                  <a:moveTo>
                    <a:pt x="382386" y="0"/>
                  </a:moveTo>
                  <a:lnTo>
                    <a:pt x="0" y="0"/>
                  </a:lnTo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5607875" y="8117897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 h="0">
                  <a:moveTo>
                    <a:pt x="157398" y="0"/>
                  </a:moveTo>
                  <a:lnTo>
                    <a:pt x="0" y="0"/>
                  </a:lnTo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4364112" y="7802100"/>
              <a:ext cx="2416810" cy="414020"/>
            </a:xfrm>
            <a:custGeom>
              <a:avLst/>
              <a:gdLst/>
              <a:ahLst/>
              <a:cxnLst/>
              <a:rect l="l" t="t" r="r" b="b"/>
              <a:pathLst>
                <a:path w="2416809" h="414020">
                  <a:moveTo>
                    <a:pt x="2391351" y="0"/>
                  </a:moveTo>
                  <a:lnTo>
                    <a:pt x="19036" y="0"/>
                  </a:lnTo>
                  <a:lnTo>
                    <a:pt x="11626" y="1495"/>
                  </a:lnTo>
                  <a:lnTo>
                    <a:pt x="5575" y="5574"/>
                  </a:lnTo>
                  <a:lnTo>
                    <a:pt x="1496" y="11622"/>
                  </a:lnTo>
                  <a:lnTo>
                    <a:pt x="0" y="19025"/>
                  </a:lnTo>
                  <a:lnTo>
                    <a:pt x="1496" y="26435"/>
                  </a:lnTo>
                  <a:lnTo>
                    <a:pt x="5575" y="32485"/>
                  </a:lnTo>
                  <a:lnTo>
                    <a:pt x="11626" y="36565"/>
                  </a:lnTo>
                  <a:lnTo>
                    <a:pt x="19036" y="38061"/>
                  </a:lnTo>
                  <a:lnTo>
                    <a:pt x="1386565" y="38061"/>
                  </a:lnTo>
                  <a:lnTo>
                    <a:pt x="1396350" y="40035"/>
                  </a:lnTo>
                  <a:lnTo>
                    <a:pt x="1404342" y="45421"/>
                  </a:lnTo>
                  <a:lnTo>
                    <a:pt x="1409729" y="53412"/>
                  </a:lnTo>
                  <a:lnTo>
                    <a:pt x="1411705" y="63202"/>
                  </a:lnTo>
                  <a:lnTo>
                    <a:pt x="1411705" y="334722"/>
                  </a:lnTo>
                  <a:lnTo>
                    <a:pt x="1408507" y="350560"/>
                  </a:lnTo>
                  <a:lnTo>
                    <a:pt x="1399788" y="363494"/>
                  </a:lnTo>
                  <a:lnTo>
                    <a:pt x="1386857" y="372214"/>
                  </a:lnTo>
                  <a:lnTo>
                    <a:pt x="1371026" y="375412"/>
                  </a:lnTo>
                  <a:lnTo>
                    <a:pt x="19036" y="375412"/>
                  </a:lnTo>
                  <a:lnTo>
                    <a:pt x="11626" y="376907"/>
                  </a:lnTo>
                  <a:lnTo>
                    <a:pt x="5575" y="380983"/>
                  </a:lnTo>
                  <a:lnTo>
                    <a:pt x="1496" y="387030"/>
                  </a:lnTo>
                  <a:lnTo>
                    <a:pt x="0" y="394438"/>
                  </a:lnTo>
                  <a:lnTo>
                    <a:pt x="1496" y="401846"/>
                  </a:lnTo>
                  <a:lnTo>
                    <a:pt x="5575" y="407893"/>
                  </a:lnTo>
                  <a:lnTo>
                    <a:pt x="11626" y="411969"/>
                  </a:lnTo>
                  <a:lnTo>
                    <a:pt x="19036" y="413463"/>
                  </a:lnTo>
                  <a:lnTo>
                    <a:pt x="2375802" y="413463"/>
                  </a:lnTo>
                  <a:lnTo>
                    <a:pt x="2391639" y="410267"/>
                  </a:lnTo>
                  <a:lnTo>
                    <a:pt x="2404573" y="401550"/>
                  </a:lnTo>
                  <a:lnTo>
                    <a:pt x="2413293" y="388620"/>
                  </a:lnTo>
                  <a:lnTo>
                    <a:pt x="2416491" y="372784"/>
                  </a:lnTo>
                  <a:lnTo>
                    <a:pt x="2416491" y="25140"/>
                  </a:lnTo>
                  <a:lnTo>
                    <a:pt x="2414516" y="15354"/>
                  </a:lnTo>
                  <a:lnTo>
                    <a:pt x="2409128" y="7363"/>
                  </a:lnTo>
                  <a:lnTo>
                    <a:pt x="2401136" y="1975"/>
                  </a:lnTo>
                  <a:lnTo>
                    <a:pt x="2391351" y="0"/>
                  </a:lnTo>
                  <a:close/>
                </a:path>
              </a:pathLst>
            </a:custGeom>
            <a:solidFill>
              <a:srgbClr val="99C3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4364112" y="7802100"/>
              <a:ext cx="2416810" cy="414020"/>
            </a:xfrm>
            <a:custGeom>
              <a:avLst/>
              <a:gdLst/>
              <a:ahLst/>
              <a:cxnLst/>
              <a:rect l="l" t="t" r="r" b="b"/>
              <a:pathLst>
                <a:path w="2416809" h="414020">
                  <a:moveTo>
                    <a:pt x="1411705" y="334722"/>
                  </a:moveTo>
                  <a:lnTo>
                    <a:pt x="1411705" y="63202"/>
                  </a:lnTo>
                  <a:lnTo>
                    <a:pt x="1409729" y="53412"/>
                  </a:lnTo>
                  <a:lnTo>
                    <a:pt x="1404342" y="45421"/>
                  </a:lnTo>
                  <a:lnTo>
                    <a:pt x="1396350" y="40035"/>
                  </a:lnTo>
                  <a:lnTo>
                    <a:pt x="1386565" y="38061"/>
                  </a:lnTo>
                  <a:lnTo>
                    <a:pt x="19036" y="38061"/>
                  </a:lnTo>
                  <a:lnTo>
                    <a:pt x="11626" y="36565"/>
                  </a:lnTo>
                  <a:lnTo>
                    <a:pt x="5575" y="32485"/>
                  </a:lnTo>
                  <a:lnTo>
                    <a:pt x="1496" y="26435"/>
                  </a:lnTo>
                  <a:lnTo>
                    <a:pt x="0" y="19025"/>
                  </a:lnTo>
                  <a:lnTo>
                    <a:pt x="1496" y="11622"/>
                  </a:lnTo>
                  <a:lnTo>
                    <a:pt x="5575" y="5574"/>
                  </a:lnTo>
                  <a:lnTo>
                    <a:pt x="11626" y="1495"/>
                  </a:lnTo>
                  <a:lnTo>
                    <a:pt x="19036" y="0"/>
                  </a:lnTo>
                  <a:lnTo>
                    <a:pt x="2391351" y="0"/>
                  </a:lnTo>
                  <a:lnTo>
                    <a:pt x="2401136" y="1975"/>
                  </a:lnTo>
                  <a:lnTo>
                    <a:pt x="2409128" y="7363"/>
                  </a:lnTo>
                  <a:lnTo>
                    <a:pt x="2414516" y="15354"/>
                  </a:lnTo>
                  <a:lnTo>
                    <a:pt x="2416491" y="25140"/>
                  </a:lnTo>
                  <a:lnTo>
                    <a:pt x="2416491" y="372784"/>
                  </a:lnTo>
                  <a:lnTo>
                    <a:pt x="2413293" y="388620"/>
                  </a:lnTo>
                  <a:lnTo>
                    <a:pt x="2404573" y="401550"/>
                  </a:lnTo>
                  <a:lnTo>
                    <a:pt x="2391639" y="410267"/>
                  </a:lnTo>
                  <a:lnTo>
                    <a:pt x="2375802" y="413463"/>
                  </a:lnTo>
                  <a:lnTo>
                    <a:pt x="19036" y="413463"/>
                  </a:lnTo>
                  <a:lnTo>
                    <a:pt x="11626" y="411969"/>
                  </a:lnTo>
                  <a:lnTo>
                    <a:pt x="5575" y="407893"/>
                  </a:lnTo>
                  <a:lnTo>
                    <a:pt x="1496" y="401846"/>
                  </a:lnTo>
                  <a:lnTo>
                    <a:pt x="0" y="394438"/>
                  </a:lnTo>
                  <a:lnTo>
                    <a:pt x="1496" y="387030"/>
                  </a:lnTo>
                  <a:lnTo>
                    <a:pt x="5575" y="380983"/>
                  </a:lnTo>
                  <a:lnTo>
                    <a:pt x="11626" y="376907"/>
                  </a:lnTo>
                  <a:lnTo>
                    <a:pt x="19036" y="375412"/>
                  </a:lnTo>
                  <a:lnTo>
                    <a:pt x="1371026" y="375412"/>
                  </a:lnTo>
                  <a:lnTo>
                    <a:pt x="1386857" y="372214"/>
                  </a:lnTo>
                  <a:lnTo>
                    <a:pt x="1399788" y="363494"/>
                  </a:lnTo>
                  <a:lnTo>
                    <a:pt x="1408507" y="350560"/>
                  </a:lnTo>
                  <a:lnTo>
                    <a:pt x="1411705" y="334722"/>
                  </a:lnTo>
                  <a:close/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42512" y="3247410"/>
              <a:ext cx="4941414" cy="4346009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15873739" y="2691243"/>
              <a:ext cx="405130" cy="393700"/>
            </a:xfrm>
            <a:custGeom>
              <a:avLst/>
              <a:gdLst/>
              <a:ahLst/>
              <a:cxnLst/>
              <a:rect l="l" t="t" r="r" b="b"/>
              <a:pathLst>
                <a:path w="405130" h="393700">
                  <a:moveTo>
                    <a:pt x="290975" y="27842"/>
                  </a:moveTo>
                  <a:lnTo>
                    <a:pt x="344608" y="52850"/>
                  </a:lnTo>
                  <a:lnTo>
                    <a:pt x="379318" y="89023"/>
                  </a:lnTo>
                  <a:lnTo>
                    <a:pt x="398849" y="129518"/>
                  </a:lnTo>
                  <a:lnTo>
                    <a:pt x="404919" y="172267"/>
                  </a:lnTo>
                  <a:lnTo>
                    <a:pt x="401489" y="206487"/>
                  </a:lnTo>
                  <a:lnTo>
                    <a:pt x="377112" y="272137"/>
                  </a:lnTo>
                  <a:lnTo>
                    <a:pt x="335810" y="328752"/>
                  </a:lnTo>
                  <a:lnTo>
                    <a:pt x="284900" y="369921"/>
                  </a:lnTo>
                  <a:lnTo>
                    <a:pt x="242502" y="387407"/>
                  </a:lnTo>
                  <a:lnTo>
                    <a:pt x="195344" y="393433"/>
                  </a:lnTo>
                  <a:lnTo>
                    <a:pt x="159160" y="389978"/>
                  </a:lnTo>
                  <a:lnTo>
                    <a:pt x="91990" y="363675"/>
                  </a:lnTo>
                  <a:lnTo>
                    <a:pt x="38248" y="314368"/>
                  </a:lnTo>
                  <a:lnTo>
                    <a:pt x="5857" y="245485"/>
                  </a:lnTo>
                  <a:lnTo>
                    <a:pt x="167" y="204862"/>
                  </a:lnTo>
                  <a:lnTo>
                    <a:pt x="0" y="199219"/>
                  </a:lnTo>
                  <a:lnTo>
                    <a:pt x="0" y="196412"/>
                  </a:lnTo>
                  <a:lnTo>
                    <a:pt x="3572" y="157914"/>
                  </a:lnTo>
                  <a:lnTo>
                    <a:pt x="30683" y="88267"/>
                  </a:lnTo>
                  <a:lnTo>
                    <a:pt x="81147" y="34532"/>
                  </a:lnTo>
                  <a:lnTo>
                    <a:pt x="150947" y="4134"/>
                  </a:lnTo>
                  <a:lnTo>
                    <a:pt x="191742" y="0"/>
                  </a:lnTo>
                  <a:lnTo>
                    <a:pt x="215870" y="1353"/>
                  </a:lnTo>
                  <a:lnTo>
                    <a:pt x="240882" y="5507"/>
                  </a:lnTo>
                  <a:lnTo>
                    <a:pt x="266688" y="12607"/>
                  </a:lnTo>
                  <a:lnTo>
                    <a:pt x="293195" y="22795"/>
                  </a:lnTo>
                  <a:lnTo>
                    <a:pt x="290975" y="27842"/>
                  </a:lnTo>
                  <a:lnTo>
                    <a:pt x="288755" y="32889"/>
                  </a:lnTo>
                  <a:lnTo>
                    <a:pt x="263240" y="23076"/>
                  </a:lnTo>
                  <a:lnTo>
                    <a:pt x="238513" y="16270"/>
                  </a:lnTo>
                  <a:lnTo>
                    <a:pt x="214655" y="12305"/>
                  </a:lnTo>
                  <a:lnTo>
                    <a:pt x="191742" y="11015"/>
                  </a:lnTo>
                  <a:lnTo>
                    <a:pt x="153197" y="14921"/>
                  </a:lnTo>
                  <a:lnTo>
                    <a:pt x="87545" y="43512"/>
                  </a:lnTo>
                  <a:lnTo>
                    <a:pt x="40021" y="94124"/>
                  </a:lnTo>
                  <a:lnTo>
                    <a:pt x="14408" y="159949"/>
                  </a:lnTo>
                  <a:lnTo>
                    <a:pt x="11025" y="196412"/>
                  </a:lnTo>
                  <a:lnTo>
                    <a:pt x="11025" y="199072"/>
                  </a:lnTo>
                  <a:lnTo>
                    <a:pt x="16565" y="242856"/>
                  </a:lnTo>
                  <a:lnTo>
                    <a:pt x="47091" y="307784"/>
                  </a:lnTo>
                  <a:lnTo>
                    <a:pt x="97807" y="354313"/>
                  </a:lnTo>
                  <a:lnTo>
                    <a:pt x="161238" y="379153"/>
                  </a:lnTo>
                  <a:lnTo>
                    <a:pt x="195344" y="382407"/>
                  </a:lnTo>
                  <a:lnTo>
                    <a:pt x="210173" y="381788"/>
                  </a:lnTo>
                  <a:lnTo>
                    <a:pt x="254295" y="372239"/>
                  </a:lnTo>
                  <a:lnTo>
                    <a:pt x="304181" y="343108"/>
                  </a:lnTo>
                  <a:lnTo>
                    <a:pt x="349214" y="295467"/>
                  </a:lnTo>
                  <a:lnTo>
                    <a:pt x="381568" y="236176"/>
                  </a:lnTo>
                  <a:lnTo>
                    <a:pt x="393904" y="172267"/>
                  </a:lnTo>
                  <a:lnTo>
                    <a:pt x="392530" y="152262"/>
                  </a:lnTo>
                  <a:lnTo>
                    <a:pt x="380945" y="113624"/>
                  </a:lnTo>
                  <a:lnTo>
                    <a:pt x="355990" y="77896"/>
                  </a:lnTo>
                  <a:lnTo>
                    <a:pt x="315510" y="46468"/>
                  </a:lnTo>
                  <a:lnTo>
                    <a:pt x="288766" y="32889"/>
                  </a:lnTo>
                  <a:lnTo>
                    <a:pt x="290975" y="27842"/>
                  </a:lnTo>
                  <a:close/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5906856" y="2723395"/>
              <a:ext cx="339090" cy="329565"/>
            </a:xfrm>
            <a:custGeom>
              <a:avLst/>
              <a:gdLst/>
              <a:ahLst/>
              <a:cxnLst/>
              <a:rect l="l" t="t" r="r" b="b"/>
              <a:pathLst>
                <a:path w="339090" h="329564">
                  <a:moveTo>
                    <a:pt x="242976" y="24083"/>
                  </a:moveTo>
                  <a:lnTo>
                    <a:pt x="288161" y="44158"/>
                  </a:lnTo>
                  <a:lnTo>
                    <a:pt x="317225" y="74447"/>
                  </a:lnTo>
                  <a:lnTo>
                    <a:pt x="337454" y="126189"/>
                  </a:lnTo>
                  <a:lnTo>
                    <a:pt x="338691" y="144225"/>
                  </a:lnTo>
                  <a:lnTo>
                    <a:pt x="335819" y="172871"/>
                  </a:lnTo>
                  <a:lnTo>
                    <a:pt x="315442" y="227750"/>
                  </a:lnTo>
                  <a:lnTo>
                    <a:pt x="280944" y="275040"/>
                  </a:lnTo>
                  <a:lnTo>
                    <a:pt x="238389" y="309443"/>
                  </a:lnTo>
                  <a:lnTo>
                    <a:pt x="202887" y="324088"/>
                  </a:lnTo>
                  <a:lnTo>
                    <a:pt x="163419" y="329131"/>
                  </a:lnTo>
                  <a:lnTo>
                    <a:pt x="133149" y="326246"/>
                  </a:lnTo>
                  <a:lnTo>
                    <a:pt x="76955" y="304243"/>
                  </a:lnTo>
                  <a:lnTo>
                    <a:pt x="31994" y="262989"/>
                  </a:lnTo>
                  <a:lnTo>
                    <a:pt x="4897" y="205362"/>
                  </a:lnTo>
                  <a:lnTo>
                    <a:pt x="0" y="166654"/>
                  </a:lnTo>
                  <a:lnTo>
                    <a:pt x="0" y="164309"/>
                  </a:lnTo>
                  <a:lnTo>
                    <a:pt x="11677" y="101710"/>
                  </a:lnTo>
                  <a:lnTo>
                    <a:pt x="44543" y="49328"/>
                  </a:lnTo>
                  <a:lnTo>
                    <a:pt x="95302" y="13347"/>
                  </a:lnTo>
                  <a:lnTo>
                    <a:pt x="160424" y="0"/>
                  </a:lnTo>
                  <a:lnTo>
                    <a:pt x="180598" y="1124"/>
                  </a:lnTo>
                  <a:lnTo>
                    <a:pt x="201503" y="4594"/>
                  </a:lnTo>
                  <a:lnTo>
                    <a:pt x="223061" y="10525"/>
                  </a:lnTo>
                  <a:lnTo>
                    <a:pt x="245196" y="19036"/>
                  </a:lnTo>
                  <a:lnTo>
                    <a:pt x="242976" y="24083"/>
                  </a:lnTo>
                  <a:lnTo>
                    <a:pt x="240757" y="29130"/>
                  </a:lnTo>
                  <a:lnTo>
                    <a:pt x="219613" y="20998"/>
                  </a:lnTo>
                  <a:lnTo>
                    <a:pt x="199133" y="15360"/>
                  </a:lnTo>
                  <a:lnTo>
                    <a:pt x="179383" y="12078"/>
                  </a:lnTo>
                  <a:lnTo>
                    <a:pt x="160424" y="11015"/>
                  </a:lnTo>
                  <a:lnTo>
                    <a:pt x="128550" y="14245"/>
                  </a:lnTo>
                  <a:lnTo>
                    <a:pt x="74286" y="37876"/>
                  </a:lnTo>
                  <a:lnTo>
                    <a:pt x="35001" y="79712"/>
                  </a:lnTo>
                  <a:lnTo>
                    <a:pt x="13814" y="134148"/>
                  </a:lnTo>
                  <a:lnTo>
                    <a:pt x="11015" y="164309"/>
                  </a:lnTo>
                  <a:lnTo>
                    <a:pt x="11025" y="166518"/>
                  </a:lnTo>
                  <a:lnTo>
                    <a:pt x="25751" y="231313"/>
                  </a:lnTo>
                  <a:lnTo>
                    <a:pt x="60102" y="277708"/>
                  </a:lnTo>
                  <a:lnTo>
                    <a:pt x="108077" y="307567"/>
                  </a:lnTo>
                  <a:lnTo>
                    <a:pt x="163419" y="318115"/>
                  </a:lnTo>
                  <a:lnTo>
                    <a:pt x="175677" y="317603"/>
                  </a:lnTo>
                  <a:lnTo>
                    <a:pt x="232827" y="299934"/>
                  </a:lnTo>
                  <a:lnTo>
                    <a:pt x="272939" y="267470"/>
                  </a:lnTo>
                  <a:lnTo>
                    <a:pt x="305777" y="222450"/>
                  </a:lnTo>
                  <a:lnTo>
                    <a:pt x="325009" y="170743"/>
                  </a:lnTo>
                  <a:lnTo>
                    <a:pt x="327675" y="144225"/>
                  </a:lnTo>
                  <a:lnTo>
                    <a:pt x="326540" y="127714"/>
                  </a:lnTo>
                  <a:lnTo>
                    <a:pt x="308179" y="80740"/>
                  </a:lnTo>
                  <a:lnTo>
                    <a:pt x="281380" y="52846"/>
                  </a:lnTo>
                  <a:lnTo>
                    <a:pt x="240767" y="29130"/>
                  </a:lnTo>
                  <a:lnTo>
                    <a:pt x="242976" y="24083"/>
                  </a:lnTo>
                  <a:close/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95662" y="2730074"/>
              <a:ext cx="188245" cy="99159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16149248" y="2983583"/>
              <a:ext cx="295910" cy="287655"/>
            </a:xfrm>
            <a:custGeom>
              <a:avLst/>
              <a:gdLst/>
              <a:ahLst/>
              <a:cxnLst/>
              <a:rect l="l" t="t" r="r" b="b"/>
              <a:pathLst>
                <a:path w="295909" h="287654">
                  <a:moveTo>
                    <a:pt x="87630" y="2125"/>
                  </a:moveTo>
                  <a:lnTo>
                    <a:pt x="115051" y="28938"/>
                  </a:lnTo>
                  <a:lnTo>
                    <a:pt x="143723" y="57016"/>
                  </a:lnTo>
                  <a:lnTo>
                    <a:pt x="177387" y="90039"/>
                  </a:lnTo>
                  <a:lnTo>
                    <a:pt x="212309" y="124382"/>
                  </a:lnTo>
                  <a:lnTo>
                    <a:pt x="244745" y="156414"/>
                  </a:lnTo>
                  <a:lnTo>
                    <a:pt x="287342" y="199166"/>
                  </a:lnTo>
                  <a:lnTo>
                    <a:pt x="295750" y="213009"/>
                  </a:lnTo>
                  <a:lnTo>
                    <a:pt x="295708" y="220736"/>
                  </a:lnTo>
                  <a:lnTo>
                    <a:pt x="274965" y="264840"/>
                  </a:lnTo>
                  <a:lnTo>
                    <a:pt x="242338" y="286986"/>
                  </a:lnTo>
                  <a:lnTo>
                    <a:pt x="231595" y="287027"/>
                  </a:lnTo>
                  <a:lnTo>
                    <a:pt x="227678" y="286116"/>
                  </a:lnTo>
                  <a:lnTo>
                    <a:pt x="195872" y="260865"/>
                  </a:lnTo>
                  <a:lnTo>
                    <a:pt x="165900" y="234013"/>
                  </a:lnTo>
                  <a:lnTo>
                    <a:pt x="112385" y="184702"/>
                  </a:lnTo>
                  <a:lnTo>
                    <a:pt x="59253" y="134947"/>
                  </a:lnTo>
                  <a:lnTo>
                    <a:pt x="18543" y="96483"/>
                  </a:lnTo>
                  <a:lnTo>
                    <a:pt x="0" y="75463"/>
                  </a:lnTo>
                  <a:lnTo>
                    <a:pt x="2104" y="73264"/>
                  </a:lnTo>
                  <a:lnTo>
                    <a:pt x="4198" y="71055"/>
                  </a:lnTo>
                  <a:lnTo>
                    <a:pt x="7685" y="70971"/>
                  </a:lnTo>
                  <a:lnTo>
                    <a:pt x="9894" y="73065"/>
                  </a:lnTo>
                  <a:lnTo>
                    <a:pt x="12962" y="75997"/>
                  </a:lnTo>
                  <a:lnTo>
                    <a:pt x="64651" y="124888"/>
                  </a:lnTo>
                  <a:lnTo>
                    <a:pt x="96742" y="155023"/>
                  </a:lnTo>
                  <a:lnTo>
                    <a:pt x="130938" y="186894"/>
                  </a:lnTo>
                  <a:lnTo>
                    <a:pt x="164337" y="217662"/>
                  </a:lnTo>
                  <a:lnTo>
                    <a:pt x="194015" y="244495"/>
                  </a:lnTo>
                  <a:lnTo>
                    <a:pt x="223186" y="269719"/>
                  </a:lnTo>
                  <a:lnTo>
                    <a:pt x="229972" y="274609"/>
                  </a:lnTo>
                  <a:lnTo>
                    <a:pt x="231469" y="275520"/>
                  </a:lnTo>
                  <a:lnTo>
                    <a:pt x="233218" y="275991"/>
                  </a:lnTo>
                  <a:lnTo>
                    <a:pt x="235479" y="276002"/>
                  </a:lnTo>
                  <a:lnTo>
                    <a:pt x="239406" y="276033"/>
                  </a:lnTo>
                  <a:lnTo>
                    <a:pt x="274054" y="248474"/>
                  </a:lnTo>
                  <a:lnTo>
                    <a:pt x="284682" y="220736"/>
                  </a:lnTo>
                  <a:lnTo>
                    <a:pt x="284651" y="215239"/>
                  </a:lnTo>
                  <a:lnTo>
                    <a:pt x="236994" y="164252"/>
                  </a:lnTo>
                  <a:lnTo>
                    <a:pt x="204563" y="132227"/>
                  </a:lnTo>
                  <a:lnTo>
                    <a:pt x="169659" y="97902"/>
                  </a:lnTo>
                  <a:lnTo>
                    <a:pt x="136006" y="64885"/>
                  </a:lnTo>
                  <a:lnTo>
                    <a:pt x="107347" y="36815"/>
                  </a:lnTo>
                  <a:lnTo>
                    <a:pt x="101396" y="30998"/>
                  </a:lnTo>
                  <a:lnTo>
                    <a:pt x="96052" y="25771"/>
                  </a:lnTo>
                  <a:lnTo>
                    <a:pt x="91371" y="21192"/>
                  </a:lnTo>
                  <a:lnTo>
                    <a:pt x="87410" y="17318"/>
                  </a:lnTo>
                  <a:lnTo>
                    <a:pt x="82625" y="12648"/>
                  </a:lnTo>
                  <a:lnTo>
                    <a:pt x="79934" y="10020"/>
                  </a:lnTo>
                  <a:lnTo>
                    <a:pt x="77756" y="7884"/>
                  </a:lnTo>
                  <a:lnTo>
                    <a:pt x="77714" y="4397"/>
                  </a:lnTo>
                  <a:lnTo>
                    <a:pt x="79840" y="2219"/>
                  </a:lnTo>
                  <a:lnTo>
                    <a:pt x="81966" y="41"/>
                  </a:lnTo>
                  <a:lnTo>
                    <a:pt x="85452" y="0"/>
                  </a:lnTo>
                  <a:lnTo>
                    <a:pt x="87630" y="2125"/>
                  </a:lnTo>
                  <a:close/>
                </a:path>
              </a:pathLst>
            </a:custGeom>
            <a:ln w="28334">
              <a:solidFill>
                <a:srgbClr val="287D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83133" y="3012059"/>
              <a:ext cx="145300" cy="1466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0787" y="8642176"/>
            <a:ext cx="2653311" cy="265823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6774" y="991"/>
            <a:ext cx="20090765" cy="2997200"/>
            <a:chOff x="6774" y="991"/>
            <a:chExt cx="20090765" cy="29972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4" y="991"/>
              <a:ext cx="20090550" cy="29972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6281680" y="504106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69" h="2261870">
                  <a:moveTo>
                    <a:pt x="1130855" y="0"/>
                  </a:moveTo>
                  <a:lnTo>
                    <a:pt x="1083052" y="992"/>
                  </a:lnTo>
                  <a:lnTo>
                    <a:pt x="1035755" y="3942"/>
                  </a:lnTo>
                  <a:lnTo>
                    <a:pt x="989002" y="8810"/>
                  </a:lnTo>
                  <a:lnTo>
                    <a:pt x="942834" y="15559"/>
                  </a:lnTo>
                  <a:lnTo>
                    <a:pt x="897290" y="24147"/>
                  </a:lnTo>
                  <a:lnTo>
                    <a:pt x="852408" y="34537"/>
                  </a:lnTo>
                  <a:lnTo>
                    <a:pt x="808228" y="46688"/>
                  </a:lnTo>
                  <a:lnTo>
                    <a:pt x="764790" y="60562"/>
                  </a:lnTo>
                  <a:lnTo>
                    <a:pt x="722132" y="76119"/>
                  </a:lnTo>
                  <a:lnTo>
                    <a:pt x="680293" y="93320"/>
                  </a:lnTo>
                  <a:lnTo>
                    <a:pt x="639314" y="112125"/>
                  </a:lnTo>
                  <a:lnTo>
                    <a:pt x="599233" y="132496"/>
                  </a:lnTo>
                  <a:lnTo>
                    <a:pt x="560089" y="154394"/>
                  </a:lnTo>
                  <a:lnTo>
                    <a:pt x="521923" y="177778"/>
                  </a:lnTo>
                  <a:lnTo>
                    <a:pt x="484772" y="202610"/>
                  </a:lnTo>
                  <a:lnTo>
                    <a:pt x="448676" y="228851"/>
                  </a:lnTo>
                  <a:lnTo>
                    <a:pt x="413675" y="256461"/>
                  </a:lnTo>
                  <a:lnTo>
                    <a:pt x="379808" y="285401"/>
                  </a:lnTo>
                  <a:lnTo>
                    <a:pt x="347114" y="315631"/>
                  </a:lnTo>
                  <a:lnTo>
                    <a:pt x="315631" y="347114"/>
                  </a:lnTo>
                  <a:lnTo>
                    <a:pt x="285401" y="379808"/>
                  </a:lnTo>
                  <a:lnTo>
                    <a:pt x="256461" y="413675"/>
                  </a:lnTo>
                  <a:lnTo>
                    <a:pt x="228851" y="448676"/>
                  </a:lnTo>
                  <a:lnTo>
                    <a:pt x="202610" y="484772"/>
                  </a:lnTo>
                  <a:lnTo>
                    <a:pt x="177778" y="521923"/>
                  </a:lnTo>
                  <a:lnTo>
                    <a:pt x="154394" y="560089"/>
                  </a:lnTo>
                  <a:lnTo>
                    <a:pt x="132496" y="599233"/>
                  </a:lnTo>
                  <a:lnTo>
                    <a:pt x="112125" y="639314"/>
                  </a:lnTo>
                  <a:lnTo>
                    <a:pt x="93320" y="680293"/>
                  </a:lnTo>
                  <a:lnTo>
                    <a:pt x="76119" y="722132"/>
                  </a:lnTo>
                  <a:lnTo>
                    <a:pt x="60562" y="764790"/>
                  </a:lnTo>
                  <a:lnTo>
                    <a:pt x="46688" y="808228"/>
                  </a:lnTo>
                  <a:lnTo>
                    <a:pt x="34537" y="852408"/>
                  </a:lnTo>
                  <a:lnTo>
                    <a:pt x="24147" y="897290"/>
                  </a:lnTo>
                  <a:lnTo>
                    <a:pt x="15559" y="942834"/>
                  </a:lnTo>
                  <a:lnTo>
                    <a:pt x="8810" y="989002"/>
                  </a:lnTo>
                  <a:lnTo>
                    <a:pt x="3942" y="1035755"/>
                  </a:lnTo>
                  <a:lnTo>
                    <a:pt x="992" y="1083052"/>
                  </a:lnTo>
                  <a:lnTo>
                    <a:pt x="0" y="1130855"/>
                  </a:lnTo>
                  <a:lnTo>
                    <a:pt x="992" y="1178658"/>
                  </a:lnTo>
                  <a:lnTo>
                    <a:pt x="3942" y="1225955"/>
                  </a:lnTo>
                  <a:lnTo>
                    <a:pt x="8810" y="1272708"/>
                  </a:lnTo>
                  <a:lnTo>
                    <a:pt x="15559" y="1318876"/>
                  </a:lnTo>
                  <a:lnTo>
                    <a:pt x="24147" y="1364420"/>
                  </a:lnTo>
                  <a:lnTo>
                    <a:pt x="34537" y="1409302"/>
                  </a:lnTo>
                  <a:lnTo>
                    <a:pt x="46688" y="1453482"/>
                  </a:lnTo>
                  <a:lnTo>
                    <a:pt x="60562" y="1496920"/>
                  </a:lnTo>
                  <a:lnTo>
                    <a:pt x="76119" y="1539579"/>
                  </a:lnTo>
                  <a:lnTo>
                    <a:pt x="93320" y="1581417"/>
                  </a:lnTo>
                  <a:lnTo>
                    <a:pt x="112125" y="1622396"/>
                  </a:lnTo>
                  <a:lnTo>
                    <a:pt x="132496" y="1662477"/>
                  </a:lnTo>
                  <a:lnTo>
                    <a:pt x="154394" y="1701621"/>
                  </a:lnTo>
                  <a:lnTo>
                    <a:pt x="177778" y="1739788"/>
                  </a:lnTo>
                  <a:lnTo>
                    <a:pt x="202610" y="1776938"/>
                  </a:lnTo>
                  <a:lnTo>
                    <a:pt x="228851" y="1813034"/>
                  </a:lnTo>
                  <a:lnTo>
                    <a:pt x="256461" y="1848035"/>
                  </a:lnTo>
                  <a:lnTo>
                    <a:pt x="285401" y="1881902"/>
                  </a:lnTo>
                  <a:lnTo>
                    <a:pt x="315631" y="1914597"/>
                  </a:lnTo>
                  <a:lnTo>
                    <a:pt x="347114" y="1946079"/>
                  </a:lnTo>
                  <a:lnTo>
                    <a:pt x="379808" y="1976309"/>
                  </a:lnTo>
                  <a:lnTo>
                    <a:pt x="413675" y="2005249"/>
                  </a:lnTo>
                  <a:lnTo>
                    <a:pt x="448676" y="2032859"/>
                  </a:lnTo>
                  <a:lnTo>
                    <a:pt x="484772" y="2059100"/>
                  </a:lnTo>
                  <a:lnTo>
                    <a:pt x="521923" y="2083932"/>
                  </a:lnTo>
                  <a:lnTo>
                    <a:pt x="560089" y="2107316"/>
                  </a:lnTo>
                  <a:lnTo>
                    <a:pt x="599233" y="2129214"/>
                  </a:lnTo>
                  <a:lnTo>
                    <a:pt x="639314" y="2149585"/>
                  </a:lnTo>
                  <a:lnTo>
                    <a:pt x="680293" y="2168391"/>
                  </a:lnTo>
                  <a:lnTo>
                    <a:pt x="722132" y="2185592"/>
                  </a:lnTo>
                  <a:lnTo>
                    <a:pt x="764790" y="2201149"/>
                  </a:lnTo>
                  <a:lnTo>
                    <a:pt x="808228" y="2215022"/>
                  </a:lnTo>
                  <a:lnTo>
                    <a:pt x="852408" y="2227174"/>
                  </a:lnTo>
                  <a:lnTo>
                    <a:pt x="897290" y="2237563"/>
                  </a:lnTo>
                  <a:lnTo>
                    <a:pt x="942834" y="2246152"/>
                  </a:lnTo>
                  <a:lnTo>
                    <a:pt x="989002" y="2252900"/>
                  </a:lnTo>
                  <a:lnTo>
                    <a:pt x="1035755" y="2257769"/>
                  </a:lnTo>
                  <a:lnTo>
                    <a:pt x="1083052" y="2260719"/>
                  </a:lnTo>
                  <a:lnTo>
                    <a:pt x="1130855" y="2261711"/>
                  </a:lnTo>
                  <a:lnTo>
                    <a:pt x="1178658" y="2260719"/>
                  </a:lnTo>
                  <a:lnTo>
                    <a:pt x="1225955" y="2257769"/>
                  </a:lnTo>
                  <a:lnTo>
                    <a:pt x="1272708" y="2252900"/>
                  </a:lnTo>
                  <a:lnTo>
                    <a:pt x="1318876" y="2246152"/>
                  </a:lnTo>
                  <a:lnTo>
                    <a:pt x="1364420" y="2237563"/>
                  </a:lnTo>
                  <a:lnTo>
                    <a:pt x="1409302" y="2227174"/>
                  </a:lnTo>
                  <a:lnTo>
                    <a:pt x="1453482" y="2215022"/>
                  </a:lnTo>
                  <a:lnTo>
                    <a:pt x="1496920" y="2201149"/>
                  </a:lnTo>
                  <a:lnTo>
                    <a:pt x="1539579" y="2185592"/>
                  </a:lnTo>
                  <a:lnTo>
                    <a:pt x="1581417" y="2168391"/>
                  </a:lnTo>
                  <a:lnTo>
                    <a:pt x="1622396" y="2149585"/>
                  </a:lnTo>
                  <a:lnTo>
                    <a:pt x="1662477" y="2129214"/>
                  </a:lnTo>
                  <a:lnTo>
                    <a:pt x="1701621" y="2107316"/>
                  </a:lnTo>
                  <a:lnTo>
                    <a:pt x="1739788" y="2083932"/>
                  </a:lnTo>
                  <a:lnTo>
                    <a:pt x="1776938" y="2059100"/>
                  </a:lnTo>
                  <a:lnTo>
                    <a:pt x="1813034" y="2032859"/>
                  </a:lnTo>
                  <a:lnTo>
                    <a:pt x="1848035" y="2005249"/>
                  </a:lnTo>
                  <a:lnTo>
                    <a:pt x="1881902" y="1976309"/>
                  </a:lnTo>
                  <a:lnTo>
                    <a:pt x="1914597" y="1946079"/>
                  </a:lnTo>
                  <a:lnTo>
                    <a:pt x="1946079" y="1914597"/>
                  </a:lnTo>
                  <a:lnTo>
                    <a:pt x="1976309" y="1881902"/>
                  </a:lnTo>
                  <a:lnTo>
                    <a:pt x="2005249" y="1848035"/>
                  </a:lnTo>
                  <a:lnTo>
                    <a:pt x="2032859" y="1813034"/>
                  </a:lnTo>
                  <a:lnTo>
                    <a:pt x="2059100" y="1776938"/>
                  </a:lnTo>
                  <a:lnTo>
                    <a:pt x="2083932" y="1739788"/>
                  </a:lnTo>
                  <a:lnTo>
                    <a:pt x="2107316" y="1701621"/>
                  </a:lnTo>
                  <a:lnTo>
                    <a:pt x="2129214" y="1662477"/>
                  </a:lnTo>
                  <a:lnTo>
                    <a:pt x="2149585" y="1622396"/>
                  </a:lnTo>
                  <a:lnTo>
                    <a:pt x="2168391" y="1581417"/>
                  </a:lnTo>
                  <a:lnTo>
                    <a:pt x="2185592" y="1539579"/>
                  </a:lnTo>
                  <a:lnTo>
                    <a:pt x="2201149" y="1496920"/>
                  </a:lnTo>
                  <a:lnTo>
                    <a:pt x="2215022" y="1453482"/>
                  </a:lnTo>
                  <a:lnTo>
                    <a:pt x="2227174" y="1409302"/>
                  </a:lnTo>
                  <a:lnTo>
                    <a:pt x="2237563" y="1364420"/>
                  </a:lnTo>
                  <a:lnTo>
                    <a:pt x="2246152" y="1318876"/>
                  </a:lnTo>
                  <a:lnTo>
                    <a:pt x="2252900" y="1272708"/>
                  </a:lnTo>
                  <a:lnTo>
                    <a:pt x="2257769" y="1225955"/>
                  </a:lnTo>
                  <a:lnTo>
                    <a:pt x="2260719" y="1178658"/>
                  </a:lnTo>
                  <a:lnTo>
                    <a:pt x="2261711" y="1130855"/>
                  </a:lnTo>
                  <a:lnTo>
                    <a:pt x="2260719" y="1083052"/>
                  </a:lnTo>
                  <a:lnTo>
                    <a:pt x="2257769" y="1035755"/>
                  </a:lnTo>
                  <a:lnTo>
                    <a:pt x="2252900" y="989002"/>
                  </a:lnTo>
                  <a:lnTo>
                    <a:pt x="2246152" y="942834"/>
                  </a:lnTo>
                  <a:lnTo>
                    <a:pt x="2237563" y="897290"/>
                  </a:lnTo>
                  <a:lnTo>
                    <a:pt x="2227174" y="852408"/>
                  </a:lnTo>
                  <a:lnTo>
                    <a:pt x="2215022" y="808228"/>
                  </a:lnTo>
                  <a:lnTo>
                    <a:pt x="2201149" y="764790"/>
                  </a:lnTo>
                  <a:lnTo>
                    <a:pt x="2185592" y="722132"/>
                  </a:lnTo>
                  <a:lnTo>
                    <a:pt x="2168391" y="680293"/>
                  </a:lnTo>
                  <a:lnTo>
                    <a:pt x="2149585" y="639314"/>
                  </a:lnTo>
                  <a:lnTo>
                    <a:pt x="2129214" y="599233"/>
                  </a:lnTo>
                  <a:lnTo>
                    <a:pt x="2107316" y="560089"/>
                  </a:lnTo>
                  <a:lnTo>
                    <a:pt x="2083932" y="521923"/>
                  </a:lnTo>
                  <a:lnTo>
                    <a:pt x="2059100" y="484772"/>
                  </a:lnTo>
                  <a:lnTo>
                    <a:pt x="2032859" y="448676"/>
                  </a:lnTo>
                  <a:lnTo>
                    <a:pt x="2005249" y="413675"/>
                  </a:lnTo>
                  <a:lnTo>
                    <a:pt x="1976309" y="379808"/>
                  </a:lnTo>
                  <a:lnTo>
                    <a:pt x="1946079" y="347114"/>
                  </a:lnTo>
                  <a:lnTo>
                    <a:pt x="1914597" y="315631"/>
                  </a:lnTo>
                  <a:lnTo>
                    <a:pt x="1881902" y="285401"/>
                  </a:lnTo>
                  <a:lnTo>
                    <a:pt x="1848035" y="256461"/>
                  </a:lnTo>
                  <a:lnTo>
                    <a:pt x="1813034" y="228851"/>
                  </a:lnTo>
                  <a:lnTo>
                    <a:pt x="1776938" y="202610"/>
                  </a:lnTo>
                  <a:lnTo>
                    <a:pt x="1739788" y="177778"/>
                  </a:lnTo>
                  <a:lnTo>
                    <a:pt x="1701621" y="154394"/>
                  </a:lnTo>
                  <a:lnTo>
                    <a:pt x="1662477" y="132496"/>
                  </a:lnTo>
                  <a:lnTo>
                    <a:pt x="1622396" y="112125"/>
                  </a:lnTo>
                  <a:lnTo>
                    <a:pt x="1581417" y="93320"/>
                  </a:lnTo>
                  <a:lnTo>
                    <a:pt x="1539579" y="76119"/>
                  </a:lnTo>
                  <a:lnTo>
                    <a:pt x="1496920" y="60562"/>
                  </a:lnTo>
                  <a:lnTo>
                    <a:pt x="1453482" y="46688"/>
                  </a:lnTo>
                  <a:lnTo>
                    <a:pt x="1409302" y="34537"/>
                  </a:lnTo>
                  <a:lnTo>
                    <a:pt x="1364420" y="24147"/>
                  </a:lnTo>
                  <a:lnTo>
                    <a:pt x="1318876" y="15559"/>
                  </a:lnTo>
                  <a:lnTo>
                    <a:pt x="1272708" y="8810"/>
                  </a:lnTo>
                  <a:lnTo>
                    <a:pt x="1225955" y="3942"/>
                  </a:lnTo>
                  <a:lnTo>
                    <a:pt x="1178658" y="992"/>
                  </a:lnTo>
                  <a:lnTo>
                    <a:pt x="1130855" y="0"/>
                  </a:lnTo>
                  <a:close/>
                </a:path>
              </a:pathLst>
            </a:custGeom>
            <a:solidFill>
              <a:srgbClr val="043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6237839" y="1177143"/>
              <a:ext cx="2066289" cy="1127760"/>
            </a:xfrm>
            <a:custGeom>
              <a:avLst/>
              <a:gdLst/>
              <a:ahLst/>
              <a:cxnLst/>
              <a:rect l="l" t="t" r="r" b="b"/>
              <a:pathLst>
                <a:path w="2066290" h="1127760">
                  <a:moveTo>
                    <a:pt x="664997" y="638403"/>
                  </a:moveTo>
                  <a:lnTo>
                    <a:pt x="664083" y="588924"/>
                  </a:lnTo>
                  <a:lnTo>
                    <a:pt x="661085" y="490258"/>
                  </a:lnTo>
                  <a:lnTo>
                    <a:pt x="659866" y="441413"/>
                  </a:lnTo>
                  <a:lnTo>
                    <a:pt x="659434" y="393103"/>
                  </a:lnTo>
                  <a:lnTo>
                    <a:pt x="660247" y="179146"/>
                  </a:lnTo>
                  <a:lnTo>
                    <a:pt x="660996" y="72161"/>
                  </a:lnTo>
                  <a:lnTo>
                    <a:pt x="645922" y="36537"/>
                  </a:lnTo>
                  <a:lnTo>
                    <a:pt x="612203" y="24650"/>
                  </a:lnTo>
                  <a:lnTo>
                    <a:pt x="578281" y="36525"/>
                  </a:lnTo>
                  <a:lnTo>
                    <a:pt x="562622" y="72161"/>
                  </a:lnTo>
                  <a:lnTo>
                    <a:pt x="561213" y="283057"/>
                  </a:lnTo>
                  <a:lnTo>
                    <a:pt x="560806" y="441223"/>
                  </a:lnTo>
                  <a:lnTo>
                    <a:pt x="560984" y="546671"/>
                  </a:lnTo>
                  <a:lnTo>
                    <a:pt x="561594" y="652119"/>
                  </a:lnTo>
                  <a:lnTo>
                    <a:pt x="562127" y="692950"/>
                  </a:lnTo>
                  <a:lnTo>
                    <a:pt x="562241" y="737184"/>
                  </a:lnTo>
                  <a:lnTo>
                    <a:pt x="560654" y="783183"/>
                  </a:lnTo>
                  <a:lnTo>
                    <a:pt x="556082" y="829310"/>
                  </a:lnTo>
                  <a:lnTo>
                    <a:pt x="547243" y="873950"/>
                  </a:lnTo>
                  <a:lnTo>
                    <a:pt x="532853" y="915454"/>
                  </a:lnTo>
                  <a:lnTo>
                    <a:pt x="511606" y="952195"/>
                  </a:lnTo>
                  <a:lnTo>
                    <a:pt x="482244" y="982548"/>
                  </a:lnTo>
                  <a:lnTo>
                    <a:pt x="443484" y="1004862"/>
                  </a:lnTo>
                  <a:lnTo>
                    <a:pt x="395262" y="1020483"/>
                  </a:lnTo>
                  <a:lnTo>
                    <a:pt x="345846" y="1028446"/>
                  </a:lnTo>
                  <a:lnTo>
                    <a:pt x="296900" y="1027544"/>
                  </a:lnTo>
                  <a:lnTo>
                    <a:pt x="250101" y="1016558"/>
                  </a:lnTo>
                  <a:lnTo>
                    <a:pt x="207098" y="994270"/>
                  </a:lnTo>
                  <a:lnTo>
                    <a:pt x="169583" y="959459"/>
                  </a:lnTo>
                  <a:lnTo>
                    <a:pt x="142722" y="919746"/>
                  </a:lnTo>
                  <a:lnTo>
                    <a:pt x="122847" y="876820"/>
                  </a:lnTo>
                  <a:lnTo>
                    <a:pt x="107670" y="831786"/>
                  </a:lnTo>
                  <a:lnTo>
                    <a:pt x="94869" y="785761"/>
                  </a:lnTo>
                  <a:lnTo>
                    <a:pt x="70827" y="755446"/>
                  </a:lnTo>
                  <a:lnTo>
                    <a:pt x="35128" y="752932"/>
                  </a:lnTo>
                  <a:lnTo>
                    <a:pt x="5588" y="773366"/>
                  </a:lnTo>
                  <a:lnTo>
                    <a:pt x="0" y="811911"/>
                  </a:lnTo>
                  <a:lnTo>
                    <a:pt x="14198" y="861936"/>
                  </a:lnTo>
                  <a:lnTo>
                    <a:pt x="30949" y="910869"/>
                  </a:lnTo>
                  <a:lnTo>
                    <a:pt x="52031" y="957935"/>
                  </a:lnTo>
                  <a:lnTo>
                    <a:pt x="79197" y="1002411"/>
                  </a:lnTo>
                  <a:lnTo>
                    <a:pt x="110871" y="1040091"/>
                  </a:lnTo>
                  <a:lnTo>
                    <a:pt x="146697" y="1071118"/>
                  </a:lnTo>
                  <a:lnTo>
                    <a:pt x="186194" y="1095425"/>
                  </a:lnTo>
                  <a:lnTo>
                    <a:pt x="228841" y="1112926"/>
                  </a:lnTo>
                  <a:lnTo>
                    <a:pt x="274154" y="1123581"/>
                  </a:lnTo>
                  <a:lnTo>
                    <a:pt x="321602" y="1127302"/>
                  </a:lnTo>
                  <a:lnTo>
                    <a:pt x="370687" y="1124051"/>
                  </a:lnTo>
                  <a:lnTo>
                    <a:pt x="423049" y="1114399"/>
                  </a:lnTo>
                  <a:lnTo>
                    <a:pt x="474065" y="1098499"/>
                  </a:lnTo>
                  <a:lnTo>
                    <a:pt x="521373" y="1074648"/>
                  </a:lnTo>
                  <a:lnTo>
                    <a:pt x="562635" y="1041107"/>
                  </a:lnTo>
                  <a:lnTo>
                    <a:pt x="591718" y="1005306"/>
                  </a:lnTo>
                  <a:lnTo>
                    <a:pt x="614959" y="965530"/>
                  </a:lnTo>
                  <a:lnTo>
                    <a:pt x="632853" y="922858"/>
                  </a:lnTo>
                  <a:lnTo>
                    <a:pt x="645858" y="878395"/>
                  </a:lnTo>
                  <a:lnTo>
                    <a:pt x="654481" y="833234"/>
                  </a:lnTo>
                  <a:lnTo>
                    <a:pt x="660107" y="785317"/>
                  </a:lnTo>
                  <a:lnTo>
                    <a:pt x="663448" y="736765"/>
                  </a:lnTo>
                  <a:lnTo>
                    <a:pt x="664933" y="687730"/>
                  </a:lnTo>
                  <a:lnTo>
                    <a:pt x="664997" y="638403"/>
                  </a:lnTo>
                  <a:close/>
                </a:path>
                <a:path w="2066290" h="1127760">
                  <a:moveTo>
                    <a:pt x="2065731" y="696671"/>
                  </a:moveTo>
                  <a:lnTo>
                    <a:pt x="2050719" y="664997"/>
                  </a:lnTo>
                  <a:lnTo>
                    <a:pt x="2017839" y="648906"/>
                  </a:lnTo>
                  <a:lnTo>
                    <a:pt x="1980184" y="661403"/>
                  </a:lnTo>
                  <a:lnTo>
                    <a:pt x="1941461" y="692785"/>
                  </a:lnTo>
                  <a:lnTo>
                    <a:pt x="1899983" y="720559"/>
                  </a:lnTo>
                  <a:lnTo>
                    <a:pt x="1856003" y="742696"/>
                  </a:lnTo>
                  <a:lnTo>
                    <a:pt x="1809711" y="757123"/>
                  </a:lnTo>
                  <a:lnTo>
                    <a:pt x="1761375" y="761809"/>
                  </a:lnTo>
                  <a:lnTo>
                    <a:pt x="1711198" y="754722"/>
                  </a:lnTo>
                  <a:lnTo>
                    <a:pt x="1665973" y="737527"/>
                  </a:lnTo>
                  <a:lnTo>
                    <a:pt x="1628825" y="713041"/>
                  </a:lnTo>
                  <a:lnTo>
                    <a:pt x="1598980" y="682040"/>
                  </a:lnTo>
                  <a:lnTo>
                    <a:pt x="1575676" y="645337"/>
                  </a:lnTo>
                  <a:lnTo>
                    <a:pt x="1558124" y="603732"/>
                  </a:lnTo>
                  <a:lnTo>
                    <a:pt x="1545539" y="557999"/>
                  </a:lnTo>
                  <a:lnTo>
                    <a:pt x="1537347" y="517753"/>
                  </a:lnTo>
                  <a:lnTo>
                    <a:pt x="1531429" y="482257"/>
                  </a:lnTo>
                  <a:lnTo>
                    <a:pt x="1568551" y="490905"/>
                  </a:lnTo>
                  <a:lnTo>
                    <a:pt x="1622132" y="501484"/>
                  </a:lnTo>
                  <a:lnTo>
                    <a:pt x="1668640" y="509866"/>
                  </a:lnTo>
                  <a:lnTo>
                    <a:pt x="1715846" y="517613"/>
                  </a:lnTo>
                  <a:lnTo>
                    <a:pt x="1763217" y="523176"/>
                  </a:lnTo>
                  <a:lnTo>
                    <a:pt x="1810169" y="524992"/>
                  </a:lnTo>
                  <a:lnTo>
                    <a:pt x="1856155" y="521500"/>
                  </a:lnTo>
                  <a:lnTo>
                    <a:pt x="1900618" y="511136"/>
                  </a:lnTo>
                  <a:lnTo>
                    <a:pt x="1942985" y="492366"/>
                  </a:lnTo>
                  <a:lnTo>
                    <a:pt x="1982685" y="463613"/>
                  </a:lnTo>
                  <a:lnTo>
                    <a:pt x="2013991" y="428701"/>
                  </a:lnTo>
                  <a:lnTo>
                    <a:pt x="2042820" y="380365"/>
                  </a:lnTo>
                  <a:lnTo>
                    <a:pt x="2058581" y="331304"/>
                  </a:lnTo>
                  <a:lnTo>
                    <a:pt x="2063356" y="280111"/>
                  </a:lnTo>
                  <a:lnTo>
                    <a:pt x="2056079" y="228892"/>
                  </a:lnTo>
                  <a:lnTo>
                    <a:pt x="2039264" y="186143"/>
                  </a:lnTo>
                  <a:lnTo>
                    <a:pt x="2014499" y="149275"/>
                  </a:lnTo>
                  <a:lnTo>
                    <a:pt x="2001215" y="136080"/>
                  </a:lnTo>
                  <a:lnTo>
                    <a:pt x="1983168" y="118135"/>
                  </a:lnTo>
                  <a:lnTo>
                    <a:pt x="1964296" y="104914"/>
                  </a:lnTo>
                  <a:lnTo>
                    <a:pt x="1964296" y="301701"/>
                  </a:lnTo>
                  <a:lnTo>
                    <a:pt x="1948865" y="349427"/>
                  </a:lnTo>
                  <a:lnTo>
                    <a:pt x="1917992" y="389597"/>
                  </a:lnTo>
                  <a:lnTo>
                    <a:pt x="1875815" y="417182"/>
                  </a:lnTo>
                  <a:lnTo>
                    <a:pt x="1825879" y="428701"/>
                  </a:lnTo>
                  <a:lnTo>
                    <a:pt x="1772323" y="427507"/>
                  </a:lnTo>
                  <a:lnTo>
                    <a:pt x="1718716" y="419392"/>
                  </a:lnTo>
                  <a:lnTo>
                    <a:pt x="1614805" y="400138"/>
                  </a:lnTo>
                  <a:lnTo>
                    <a:pt x="1561579" y="388467"/>
                  </a:lnTo>
                  <a:lnTo>
                    <a:pt x="1522234" y="378650"/>
                  </a:lnTo>
                  <a:lnTo>
                    <a:pt x="1523441" y="336143"/>
                  </a:lnTo>
                  <a:lnTo>
                    <a:pt x="1529575" y="291985"/>
                  </a:lnTo>
                  <a:lnTo>
                    <a:pt x="1541500" y="250888"/>
                  </a:lnTo>
                  <a:lnTo>
                    <a:pt x="1560195" y="214109"/>
                  </a:lnTo>
                  <a:lnTo>
                    <a:pt x="1586649" y="182943"/>
                  </a:lnTo>
                  <a:lnTo>
                    <a:pt x="1621840" y="158673"/>
                  </a:lnTo>
                  <a:lnTo>
                    <a:pt x="1666748" y="142557"/>
                  </a:lnTo>
                  <a:lnTo>
                    <a:pt x="1710105" y="136271"/>
                  </a:lnTo>
                  <a:lnTo>
                    <a:pt x="1760423" y="136245"/>
                  </a:lnTo>
                  <a:lnTo>
                    <a:pt x="1810308" y="142684"/>
                  </a:lnTo>
                  <a:lnTo>
                    <a:pt x="1859686" y="156819"/>
                  </a:lnTo>
                  <a:lnTo>
                    <a:pt x="1903603" y="179197"/>
                  </a:lnTo>
                  <a:lnTo>
                    <a:pt x="1938337" y="210502"/>
                  </a:lnTo>
                  <a:lnTo>
                    <a:pt x="1960168" y="251472"/>
                  </a:lnTo>
                  <a:lnTo>
                    <a:pt x="1964296" y="301701"/>
                  </a:lnTo>
                  <a:lnTo>
                    <a:pt x="1964296" y="104914"/>
                  </a:lnTo>
                  <a:lnTo>
                    <a:pt x="1906308" y="72351"/>
                  </a:lnTo>
                  <a:lnTo>
                    <a:pt x="1863547" y="57378"/>
                  </a:lnTo>
                  <a:lnTo>
                    <a:pt x="1819757" y="47459"/>
                  </a:lnTo>
                  <a:lnTo>
                    <a:pt x="1772208" y="41719"/>
                  </a:lnTo>
                  <a:lnTo>
                    <a:pt x="1724304" y="40640"/>
                  </a:lnTo>
                  <a:lnTo>
                    <a:pt x="1676971" y="44564"/>
                  </a:lnTo>
                  <a:lnTo>
                    <a:pt x="1631162" y="53809"/>
                  </a:lnTo>
                  <a:lnTo>
                    <a:pt x="1587792" y="68707"/>
                  </a:lnTo>
                  <a:lnTo>
                    <a:pt x="1547825" y="89573"/>
                  </a:lnTo>
                  <a:lnTo>
                    <a:pt x="1512176" y="116738"/>
                  </a:lnTo>
                  <a:lnTo>
                    <a:pt x="1481797" y="150520"/>
                  </a:lnTo>
                  <a:lnTo>
                    <a:pt x="1457744" y="191033"/>
                  </a:lnTo>
                  <a:lnTo>
                    <a:pt x="1457617" y="191236"/>
                  </a:lnTo>
                  <a:lnTo>
                    <a:pt x="1440586" y="239242"/>
                  </a:lnTo>
                  <a:lnTo>
                    <a:pt x="1430705" y="290804"/>
                  </a:lnTo>
                  <a:lnTo>
                    <a:pt x="1430655" y="291084"/>
                  </a:lnTo>
                  <a:lnTo>
                    <a:pt x="1426248" y="343877"/>
                  </a:lnTo>
                  <a:lnTo>
                    <a:pt x="1426273" y="351917"/>
                  </a:lnTo>
                  <a:lnTo>
                    <a:pt x="1404086" y="345313"/>
                  </a:lnTo>
                  <a:lnTo>
                    <a:pt x="1367002" y="333654"/>
                  </a:lnTo>
                  <a:lnTo>
                    <a:pt x="1366100" y="311848"/>
                  </a:lnTo>
                  <a:lnTo>
                    <a:pt x="1361236" y="263474"/>
                  </a:lnTo>
                  <a:lnTo>
                    <a:pt x="1352765" y="215811"/>
                  </a:lnTo>
                  <a:lnTo>
                    <a:pt x="1339862" y="169252"/>
                  </a:lnTo>
                  <a:lnTo>
                    <a:pt x="1321752" y="124218"/>
                  </a:lnTo>
                  <a:lnTo>
                    <a:pt x="1306080" y="97815"/>
                  </a:lnTo>
                  <a:lnTo>
                    <a:pt x="1298282" y="84670"/>
                  </a:lnTo>
                  <a:lnTo>
                    <a:pt x="1272921" y="56667"/>
                  </a:lnTo>
                  <a:lnTo>
                    <a:pt x="1272921" y="436613"/>
                  </a:lnTo>
                  <a:lnTo>
                    <a:pt x="1272794" y="449808"/>
                  </a:lnTo>
                  <a:lnTo>
                    <a:pt x="1268234" y="536930"/>
                  </a:lnTo>
                  <a:lnTo>
                    <a:pt x="1258722" y="585876"/>
                  </a:lnTo>
                  <a:lnTo>
                    <a:pt x="1242377" y="630212"/>
                  </a:lnTo>
                  <a:lnTo>
                    <a:pt x="1214005" y="669645"/>
                  </a:lnTo>
                  <a:lnTo>
                    <a:pt x="1174457" y="700087"/>
                  </a:lnTo>
                  <a:lnTo>
                    <a:pt x="1127404" y="721677"/>
                  </a:lnTo>
                  <a:lnTo>
                    <a:pt x="1076464" y="734580"/>
                  </a:lnTo>
                  <a:lnTo>
                    <a:pt x="1025283" y="738911"/>
                  </a:lnTo>
                  <a:lnTo>
                    <a:pt x="977531" y="734847"/>
                  </a:lnTo>
                  <a:lnTo>
                    <a:pt x="935507" y="722388"/>
                  </a:lnTo>
                  <a:lnTo>
                    <a:pt x="896213" y="701370"/>
                  </a:lnTo>
                  <a:lnTo>
                    <a:pt x="862063" y="672846"/>
                  </a:lnTo>
                  <a:lnTo>
                    <a:pt x="835494" y="637882"/>
                  </a:lnTo>
                  <a:lnTo>
                    <a:pt x="818934" y="597547"/>
                  </a:lnTo>
                  <a:lnTo>
                    <a:pt x="814793" y="552894"/>
                  </a:lnTo>
                  <a:lnTo>
                    <a:pt x="824153" y="508508"/>
                  </a:lnTo>
                  <a:lnTo>
                    <a:pt x="844854" y="469607"/>
                  </a:lnTo>
                  <a:lnTo>
                    <a:pt x="874522" y="436613"/>
                  </a:lnTo>
                  <a:lnTo>
                    <a:pt x="910831" y="409956"/>
                  </a:lnTo>
                  <a:lnTo>
                    <a:pt x="951395" y="390080"/>
                  </a:lnTo>
                  <a:lnTo>
                    <a:pt x="993863" y="377418"/>
                  </a:lnTo>
                  <a:lnTo>
                    <a:pt x="1046721" y="370547"/>
                  </a:lnTo>
                  <a:lnTo>
                    <a:pt x="1099629" y="371005"/>
                  </a:lnTo>
                  <a:lnTo>
                    <a:pt x="1152804" y="377418"/>
                  </a:lnTo>
                  <a:lnTo>
                    <a:pt x="1152601" y="377418"/>
                  </a:lnTo>
                  <a:lnTo>
                    <a:pt x="1204582" y="388213"/>
                  </a:lnTo>
                  <a:lnTo>
                    <a:pt x="1256131" y="402107"/>
                  </a:lnTo>
                  <a:lnTo>
                    <a:pt x="1272921" y="436613"/>
                  </a:lnTo>
                  <a:lnTo>
                    <a:pt x="1272921" y="56667"/>
                  </a:lnTo>
                  <a:lnTo>
                    <a:pt x="1271295" y="54876"/>
                  </a:lnTo>
                  <a:lnTo>
                    <a:pt x="1271295" y="382803"/>
                  </a:lnTo>
                  <a:lnTo>
                    <a:pt x="1270939" y="375500"/>
                  </a:lnTo>
                  <a:lnTo>
                    <a:pt x="1271041" y="377418"/>
                  </a:lnTo>
                  <a:lnTo>
                    <a:pt x="1271104" y="378650"/>
                  </a:lnTo>
                  <a:lnTo>
                    <a:pt x="1271181" y="380365"/>
                  </a:lnTo>
                  <a:lnTo>
                    <a:pt x="1271295" y="382803"/>
                  </a:lnTo>
                  <a:lnTo>
                    <a:pt x="1271295" y="54876"/>
                  </a:lnTo>
                  <a:lnTo>
                    <a:pt x="1270076" y="53517"/>
                  </a:lnTo>
                  <a:lnTo>
                    <a:pt x="1237792" y="30111"/>
                  </a:lnTo>
                  <a:lnTo>
                    <a:pt x="1202093" y="13830"/>
                  </a:lnTo>
                  <a:lnTo>
                    <a:pt x="1163650" y="4000"/>
                  </a:lnTo>
                  <a:lnTo>
                    <a:pt x="1123124" y="0"/>
                  </a:lnTo>
                  <a:lnTo>
                    <a:pt x="1081176" y="1181"/>
                  </a:lnTo>
                  <a:lnTo>
                    <a:pt x="1038466" y="6896"/>
                  </a:lnTo>
                  <a:lnTo>
                    <a:pt x="995654" y="16522"/>
                  </a:lnTo>
                  <a:lnTo>
                    <a:pt x="953414" y="29387"/>
                  </a:lnTo>
                  <a:lnTo>
                    <a:pt x="912406" y="44856"/>
                  </a:lnTo>
                  <a:lnTo>
                    <a:pt x="873277" y="62306"/>
                  </a:lnTo>
                  <a:lnTo>
                    <a:pt x="836714" y="81076"/>
                  </a:lnTo>
                  <a:lnTo>
                    <a:pt x="803351" y="100533"/>
                  </a:lnTo>
                  <a:lnTo>
                    <a:pt x="780872" y="132588"/>
                  </a:lnTo>
                  <a:lnTo>
                    <a:pt x="787755" y="167843"/>
                  </a:lnTo>
                  <a:lnTo>
                    <a:pt x="787806" y="168084"/>
                  </a:lnTo>
                  <a:lnTo>
                    <a:pt x="814920" y="191033"/>
                  </a:lnTo>
                  <a:lnTo>
                    <a:pt x="853008" y="185483"/>
                  </a:lnTo>
                  <a:lnTo>
                    <a:pt x="894867" y="161074"/>
                  </a:lnTo>
                  <a:lnTo>
                    <a:pt x="939939" y="138544"/>
                  </a:lnTo>
                  <a:lnTo>
                    <a:pt x="987336" y="119443"/>
                  </a:lnTo>
                  <a:lnTo>
                    <a:pt x="1036129" y="105346"/>
                  </a:lnTo>
                  <a:lnTo>
                    <a:pt x="1085443" y="97815"/>
                  </a:lnTo>
                  <a:lnTo>
                    <a:pt x="1134376" y="98412"/>
                  </a:lnTo>
                  <a:lnTo>
                    <a:pt x="1177188" y="110528"/>
                  </a:lnTo>
                  <a:lnTo>
                    <a:pt x="1209751" y="134607"/>
                  </a:lnTo>
                  <a:lnTo>
                    <a:pt x="1233487" y="167843"/>
                  </a:lnTo>
                  <a:lnTo>
                    <a:pt x="1249845" y="207391"/>
                  </a:lnTo>
                  <a:lnTo>
                    <a:pt x="1260259" y="250431"/>
                  </a:lnTo>
                  <a:lnTo>
                    <a:pt x="1266177" y="294157"/>
                  </a:lnTo>
                  <a:lnTo>
                    <a:pt x="1266698" y="301701"/>
                  </a:lnTo>
                  <a:lnTo>
                    <a:pt x="1266748" y="302425"/>
                  </a:lnTo>
                  <a:lnTo>
                    <a:pt x="1266837" y="303784"/>
                  </a:lnTo>
                  <a:lnTo>
                    <a:pt x="1269034" y="335749"/>
                  </a:lnTo>
                  <a:lnTo>
                    <a:pt x="1215478" y="291249"/>
                  </a:lnTo>
                  <a:lnTo>
                    <a:pt x="1168349" y="282244"/>
                  </a:lnTo>
                  <a:lnTo>
                    <a:pt x="1120978" y="276009"/>
                  </a:lnTo>
                  <a:lnTo>
                    <a:pt x="1073721" y="273151"/>
                  </a:lnTo>
                  <a:lnTo>
                    <a:pt x="1026922" y="274269"/>
                  </a:lnTo>
                  <a:lnTo>
                    <a:pt x="980935" y="279946"/>
                  </a:lnTo>
                  <a:lnTo>
                    <a:pt x="936104" y="290804"/>
                  </a:lnTo>
                  <a:lnTo>
                    <a:pt x="892784" y="307441"/>
                  </a:lnTo>
                  <a:lnTo>
                    <a:pt x="851319" y="330441"/>
                  </a:lnTo>
                  <a:lnTo>
                    <a:pt x="812050" y="360400"/>
                  </a:lnTo>
                  <a:lnTo>
                    <a:pt x="778281" y="395808"/>
                  </a:lnTo>
                  <a:lnTo>
                    <a:pt x="752119" y="434886"/>
                  </a:lnTo>
                  <a:lnTo>
                    <a:pt x="733577" y="476694"/>
                  </a:lnTo>
                  <a:lnTo>
                    <a:pt x="722668" y="520280"/>
                  </a:lnTo>
                  <a:lnTo>
                    <a:pt x="719404" y="564692"/>
                  </a:lnTo>
                  <a:lnTo>
                    <a:pt x="723785" y="608990"/>
                  </a:lnTo>
                  <a:lnTo>
                    <a:pt x="735838" y="652221"/>
                  </a:lnTo>
                  <a:lnTo>
                    <a:pt x="755548" y="693432"/>
                  </a:lnTo>
                  <a:lnTo>
                    <a:pt x="782929" y="731672"/>
                  </a:lnTo>
                  <a:lnTo>
                    <a:pt x="817994" y="766000"/>
                  </a:lnTo>
                  <a:lnTo>
                    <a:pt x="856348" y="792454"/>
                  </a:lnTo>
                  <a:lnTo>
                    <a:pt x="898867" y="812698"/>
                  </a:lnTo>
                  <a:lnTo>
                    <a:pt x="944524" y="826782"/>
                  </a:lnTo>
                  <a:lnTo>
                    <a:pt x="992289" y="834771"/>
                  </a:lnTo>
                  <a:lnTo>
                    <a:pt x="1041107" y="836688"/>
                  </a:lnTo>
                  <a:lnTo>
                    <a:pt x="1089926" y="832599"/>
                  </a:lnTo>
                  <a:lnTo>
                    <a:pt x="1137729" y="822540"/>
                  </a:lnTo>
                  <a:lnTo>
                    <a:pt x="1183474" y="806577"/>
                  </a:lnTo>
                  <a:lnTo>
                    <a:pt x="1226108" y="784758"/>
                  </a:lnTo>
                  <a:lnTo>
                    <a:pt x="1264564" y="757123"/>
                  </a:lnTo>
                  <a:lnTo>
                    <a:pt x="1282725" y="738911"/>
                  </a:lnTo>
                  <a:lnTo>
                    <a:pt x="1297889" y="723709"/>
                  </a:lnTo>
                  <a:lnTo>
                    <a:pt x="1324330" y="684631"/>
                  </a:lnTo>
                  <a:lnTo>
                    <a:pt x="1342682" y="642188"/>
                  </a:lnTo>
                  <a:lnTo>
                    <a:pt x="1354455" y="597547"/>
                  </a:lnTo>
                  <a:lnTo>
                    <a:pt x="1361440" y="550900"/>
                  </a:lnTo>
                  <a:lnTo>
                    <a:pt x="1365046" y="503948"/>
                  </a:lnTo>
                  <a:lnTo>
                    <a:pt x="1366913" y="457352"/>
                  </a:lnTo>
                  <a:lnTo>
                    <a:pt x="1367434" y="436613"/>
                  </a:lnTo>
                  <a:lnTo>
                    <a:pt x="1368107" y="410121"/>
                  </a:lnTo>
                  <a:lnTo>
                    <a:pt x="1367726" y="425157"/>
                  </a:lnTo>
                  <a:lnTo>
                    <a:pt x="1367650" y="428510"/>
                  </a:lnTo>
                  <a:lnTo>
                    <a:pt x="1367523" y="433374"/>
                  </a:lnTo>
                  <a:lnTo>
                    <a:pt x="1367434" y="436613"/>
                  </a:lnTo>
                  <a:lnTo>
                    <a:pt x="1410868" y="449808"/>
                  </a:lnTo>
                  <a:lnTo>
                    <a:pt x="1430693" y="455485"/>
                  </a:lnTo>
                  <a:lnTo>
                    <a:pt x="1436166" y="501484"/>
                  </a:lnTo>
                  <a:lnTo>
                    <a:pt x="1436281" y="502450"/>
                  </a:lnTo>
                  <a:lnTo>
                    <a:pt x="1443253" y="548093"/>
                  </a:lnTo>
                  <a:lnTo>
                    <a:pt x="1452333" y="593648"/>
                  </a:lnTo>
                  <a:lnTo>
                    <a:pt x="1464513" y="637882"/>
                  </a:lnTo>
                  <a:lnTo>
                    <a:pt x="1464614" y="638276"/>
                  </a:lnTo>
                  <a:lnTo>
                    <a:pt x="1481188" y="681139"/>
                  </a:lnTo>
                  <a:lnTo>
                    <a:pt x="1503133" y="721385"/>
                  </a:lnTo>
                  <a:lnTo>
                    <a:pt x="1531569" y="758190"/>
                  </a:lnTo>
                  <a:lnTo>
                    <a:pt x="1570621" y="793648"/>
                  </a:lnTo>
                  <a:lnTo>
                    <a:pt x="1615427" y="822210"/>
                  </a:lnTo>
                  <a:lnTo>
                    <a:pt x="1664385" y="843318"/>
                  </a:lnTo>
                  <a:lnTo>
                    <a:pt x="1715922" y="856437"/>
                  </a:lnTo>
                  <a:lnTo>
                    <a:pt x="1768449" y="860996"/>
                  </a:lnTo>
                  <a:lnTo>
                    <a:pt x="1821294" y="856183"/>
                  </a:lnTo>
                  <a:lnTo>
                    <a:pt x="1871903" y="842568"/>
                  </a:lnTo>
                  <a:lnTo>
                    <a:pt x="1920151" y="821702"/>
                  </a:lnTo>
                  <a:lnTo>
                    <a:pt x="1965947" y="795108"/>
                  </a:lnTo>
                  <a:lnTo>
                    <a:pt x="2009178" y="764349"/>
                  </a:lnTo>
                  <a:lnTo>
                    <a:pt x="2049741" y="730961"/>
                  </a:lnTo>
                  <a:lnTo>
                    <a:pt x="2065731" y="6966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56524" y="9088958"/>
            <a:ext cx="1446762" cy="17646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1" y="14784"/>
            <a:ext cx="10044667" cy="112937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0970" rIns="0" bIns="0" rtlCol="0" vert="horz">
            <a:spAutoFit/>
          </a:bodyPr>
          <a:lstStyle/>
          <a:p>
            <a:pPr algn="just" marL="38100" marR="30480" indent="75565">
              <a:lnSpc>
                <a:spcPct val="82400"/>
              </a:lnSpc>
              <a:spcBef>
                <a:spcPts val="1110"/>
              </a:spcBef>
            </a:pPr>
            <a:r>
              <a:rPr dirty="0" spc="660"/>
              <a:t>J</a:t>
            </a:r>
            <a:r>
              <a:rPr dirty="0" spc="220"/>
              <a:t> </a:t>
            </a:r>
            <a:r>
              <a:rPr dirty="0"/>
              <a:t>O</a:t>
            </a:r>
            <a:r>
              <a:rPr dirty="0" spc="220"/>
              <a:t> </a:t>
            </a:r>
            <a:r>
              <a:rPr dirty="0" spc="250"/>
              <a:t>R</a:t>
            </a:r>
            <a:r>
              <a:rPr dirty="0" spc="220"/>
              <a:t> </a:t>
            </a:r>
            <a:r>
              <a:rPr dirty="0" spc="210"/>
              <a:t>N</a:t>
            </a:r>
            <a:r>
              <a:rPr dirty="0" spc="220"/>
              <a:t> </a:t>
            </a:r>
            <a:r>
              <a:rPr dirty="0" spc="254"/>
              <a:t>A</a:t>
            </a:r>
            <a:r>
              <a:rPr dirty="0" spc="220"/>
              <a:t> </a:t>
            </a:r>
            <a:r>
              <a:rPr dirty="0" spc="295"/>
              <a:t>D</a:t>
            </a:r>
            <a:r>
              <a:rPr dirty="0" spc="170"/>
              <a:t> </a:t>
            </a:r>
            <a:r>
              <a:rPr dirty="0" spc="204"/>
              <a:t>A </a:t>
            </a:r>
            <a:r>
              <a:rPr dirty="0" sz="5550" spc="430"/>
              <a:t>ACADÊMICA </a:t>
            </a:r>
            <a:r>
              <a:rPr dirty="0" baseline="12882" sz="5175" spc="487"/>
              <a:t>DA</a:t>
            </a:r>
            <a:r>
              <a:rPr dirty="0" baseline="12882" sz="5175" spc="-547"/>
              <a:t> </a:t>
            </a:r>
            <a:r>
              <a:rPr dirty="0" sz="5650" spc="555"/>
              <a:t>EMESCAM</a:t>
            </a:r>
            <a:endParaRPr sz="56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5" y="3450"/>
            <a:ext cx="20089178" cy="398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95024D8ACAA5345B67276DECF040552" ma:contentTypeVersion="13" ma:contentTypeDescription="Crie um novo documento." ma:contentTypeScope="" ma:versionID="86753e2bb8f4b6dce2a67d14081a5e8f">
  <xsd:schema xmlns:xsd="http://www.w3.org/2001/XMLSchema" xmlns:xs="http://www.w3.org/2001/XMLSchema" xmlns:p="http://schemas.microsoft.com/office/2006/metadata/properties" xmlns:ns2="9e86f51b-cd64-4660-abc4-94e55aee66e2" xmlns:ns3="d4a5518f-76fc-4d6f-a5dd-98d652f3028c" targetNamespace="http://schemas.microsoft.com/office/2006/metadata/properties" ma:root="true" ma:fieldsID="809f18e44ef35f204a871e25886fe7c1" ns2:_="" ns3:_="">
    <xsd:import namespace="9e86f51b-cd64-4660-abc4-94e55aee66e2"/>
    <xsd:import namespace="d4a5518f-76fc-4d6f-a5dd-98d652f302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6f51b-cd64-4660-abc4-94e55aee66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ca64eb7a-e683-49f1-a8d5-7beb4ff206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5518f-76fc-4d6f-a5dd-98d652f3028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859e607-68f1-4334-886b-a8a52dadebc6}" ma:internalName="TaxCatchAll" ma:showField="CatchAllData" ma:web="d4a5518f-76fc-4d6f-a5dd-98d652f302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a5518f-76fc-4d6f-a5dd-98d652f3028c" xsi:nil="true"/>
    <lcf76f155ced4ddcb4097134ff3c332f xmlns="9e86f51b-cd64-4660-abc4-94e55aee66e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166190-258F-4FDB-ABA4-991B85DA6C27}"/>
</file>

<file path=customXml/itemProps2.xml><?xml version="1.0" encoding="utf-8"?>
<ds:datastoreItem xmlns:ds="http://schemas.openxmlformats.org/officeDocument/2006/customXml" ds:itemID="{313E32AB-7E56-45BF-AB5C-7BDE4723416B}"/>
</file>

<file path=customXml/itemProps3.xml><?xml version="1.0" encoding="utf-8"?>
<ds:datastoreItem xmlns:ds="http://schemas.openxmlformats.org/officeDocument/2006/customXml" ds:itemID="{32D6E489-8950-4339-A254-ECF4E898199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apresentação JAE</dc:title>
  <dcterms:created xsi:type="dcterms:W3CDTF">2025-04-08T14:13:55Z</dcterms:created>
  <dcterms:modified xsi:type="dcterms:W3CDTF">2025-04-08T14:13:55Z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2025-04-08T00:00:00Z</vt:filetime>
  </property>
  <property fmtid="{D5CDD505-2E9C-101B-9397-08002B2CF9AE}" pid="3" name="Creator">
    <vt:lpwstr>Adobe Illustrator 29.3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2025-04-08T00:00:00Z</vt:filetime>
  </property>
  <property fmtid="{D5CDD505-2E9C-101B-9397-08002B2CF9AE}" pid="6" name="Producer">
    <vt:lpwstr>Adobe PDF library 17.00</vt:lpwstr>
  </property>
  <property fmtid="{D5CDD505-2E9C-101B-9397-08002B2CF9AE}" pid="7" name="ContentTypeId">
    <vt:lpwstr>0x010100D95024D8ACAA5345B67276DECF040552</vt:lpwstr>
  </property>
</Properties>
</file>