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7B4E6-BB07-23EB-E1CA-73F7E0BDE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ED959A-97B4-8D6D-3D59-1D482031C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E32AB5-3C68-C1AF-EFF3-0836BF89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9E83A9-3291-EFD6-6314-58300F57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9C1796-4709-565D-1C45-D32D357D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27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82BF6-2CF9-CA41-62DA-284B1051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10A160-9AED-C34D-8C0F-C4F4BD852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AB1078-074D-5CDC-CF33-7CAB4F76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C306F4-E165-2936-7C2D-B813E41A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423839-D06B-12C2-C9BE-B31C239E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99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104706-C5D3-ACE8-5B25-30D9C4B88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6FDCC2-8E63-F420-EEB6-E5DDB69D8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71677E-AE67-AEAA-B984-04ADC49C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7A224-142A-3C3F-DB4B-235B5CEB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090293-24E6-2448-5A6B-925B3224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06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B4E52-031A-ED27-F074-28B3DE25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15FA72-3049-62D2-9D81-F60FC21EF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144B06-B377-13B4-C8F5-2201A1E6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0606CE-1E7F-0073-B72F-9BFB92F7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4CA26-A283-0FBC-3E6A-EF7132F9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82A41-39BE-2436-A279-F455CD01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2A5DB3-78C0-CC39-F2EB-93857432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491652-9F1E-381E-7086-FC779680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B2719-2FCD-A97A-81B1-3F85DCED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8EDAD9-9AD9-7C63-A5FE-1653A539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50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B7AA6-97E0-F9B2-CB82-2D2CD365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98441-6CFF-A94C-4D2B-C8C729F30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3D462D-1EF2-43DC-9520-3EB610669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0C478B-3958-4BB1-09D8-7419C5FE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6FB9EC-B606-ED0D-0134-DFA5B72A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2CE5B3-3926-03C7-059E-3CD89BC4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09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44597-5BF7-EBD1-2908-ACA511BF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3A3937-335F-2F3F-A940-D47F6D5DB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B611DF-17A7-8DE5-785E-DB4806865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6E166A5-9D6B-95F0-F240-FBAE0FC3F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72E3BE-3B57-BE66-ED91-89BB095E6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A559975-BF40-4A01-C140-277E3677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92BC0B-EF88-7D13-222C-013220CE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494D0B-E9EB-A6B7-C105-F4706760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70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A708A-1D30-AAB6-FED4-10628CBF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DB3A63-3484-CA78-1D6A-597C74D9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C4374D-93CC-4730-E404-62BC3C5F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B01AC3-A762-FA0D-3C8A-5FBE57D1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34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FDE1E3F-BF2D-ED87-F04C-6EEEE63C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81F8E4B-3A77-9E3A-298C-E6A6F4EA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5C4E64-51BB-6712-4942-CCEAD632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35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FD2ED-DFD7-7CEA-ABA1-8455F867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F59123-8405-2929-1A02-F85D4667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CD4902-726E-0A3E-7529-F69FDB4F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F9E5D8-CA78-BDF8-4092-64D7B9AE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BCEA54-012D-6E4B-5C96-B3A192D4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B7BBED-17E9-0F1B-764E-CE9D191F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69BA7-ABCE-7E99-CF00-37262B90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628D4D-1B16-C63F-0D17-0DC0C43B5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822AF5-9F89-B347-B70E-883EDE247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C3BF49-2F8F-116A-B598-8F8D790B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6E73B1-A6F8-AA43-71D8-CE600D75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27A93C-7D82-A6F6-3E1F-D5FA1D0C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74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A2DB94-B57B-C285-E474-FEDD45B3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D2A82F-8E77-AD53-9836-9F17F58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39C3C0-9C62-7344-4246-CCBA62ACB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A5477-83C7-4D1A-BB14-82B21F52F895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A28680-8905-A3E8-D312-A20085E5B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5FFEA9-0453-8220-82DF-EA6E6211D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C08D1-3235-477A-9A34-6EC7ED9DD0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2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C57D97CF-DC0A-8D1B-EB2B-359159158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, Padrão do plano de fundo&#10;&#10;Descrição gerada automaticamente">
            <a:extLst>
              <a:ext uri="{FF2B5EF4-FFF2-40B4-BE49-F238E27FC236}">
                <a16:creationId xmlns:a16="http://schemas.microsoft.com/office/drawing/2014/main" id="{4EE94C59-0CA3-9779-8F2F-4C84D117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1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1898C91A-C7AE-0AB8-633A-B578BF7D5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4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6F2FAAC5-8CEB-F758-833A-047D56022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2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4716C97E-61D0-FA96-4255-801450F81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5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, Padrão do plano de fundo&#10;&#10;Descrição gerada automaticamente">
            <a:extLst>
              <a:ext uri="{FF2B5EF4-FFF2-40B4-BE49-F238E27FC236}">
                <a16:creationId xmlns:a16="http://schemas.microsoft.com/office/drawing/2014/main" id="{0C66374E-5C82-E96D-ACFB-A802E8EE1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37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Emescam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Eliza Rodrigues Goncalves</dc:creator>
  <cp:lastModifiedBy>Maria Eliza Rodrigues Goncalves</cp:lastModifiedBy>
  <cp:revision>1</cp:revision>
  <dcterms:created xsi:type="dcterms:W3CDTF">2024-08-29T12:02:04Z</dcterms:created>
  <dcterms:modified xsi:type="dcterms:W3CDTF">2024-08-29T12:05:09Z</dcterms:modified>
</cp:coreProperties>
</file>